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9"/>
  </p:notesMasterIdLst>
  <p:handoutMasterIdLst>
    <p:handoutMasterId r:id="rId30"/>
  </p:handoutMasterIdLst>
  <p:sldIdLst>
    <p:sldId id="258" r:id="rId5"/>
    <p:sldId id="265" r:id="rId6"/>
    <p:sldId id="268" r:id="rId7"/>
    <p:sldId id="272" r:id="rId8"/>
    <p:sldId id="282" r:id="rId9"/>
    <p:sldId id="300" r:id="rId10"/>
    <p:sldId id="302" r:id="rId11"/>
    <p:sldId id="301" r:id="rId12"/>
    <p:sldId id="303" r:id="rId13"/>
    <p:sldId id="304" r:id="rId14"/>
    <p:sldId id="305" r:id="rId15"/>
    <p:sldId id="306" r:id="rId16"/>
    <p:sldId id="292" r:id="rId17"/>
    <p:sldId id="308" r:id="rId18"/>
    <p:sldId id="309" r:id="rId19"/>
    <p:sldId id="313" r:id="rId20"/>
    <p:sldId id="310" r:id="rId21"/>
    <p:sldId id="311" r:id="rId22"/>
    <p:sldId id="312" r:id="rId23"/>
    <p:sldId id="314" r:id="rId24"/>
    <p:sldId id="315" r:id="rId25"/>
    <p:sldId id="316" r:id="rId26"/>
    <p:sldId id="307" r:id="rId27"/>
    <p:sldId id="299" r:id="rId28"/>
  </p:sldIdLst>
  <p:sldSz cx="12192000" cy="6858000"/>
  <p:notesSz cx="6858000" cy="9144000"/>
  <p:embeddedFontLst>
    <p:embeddedFont>
      <p:font typeface="Avenir Next LT Pro" panose="020B0504020202020204" pitchFamily="3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Speak Pro" panose="020B0504020101020102"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8" autoAdjust="0"/>
    <p:restoredTop sz="94249" autoAdjust="0"/>
  </p:normalViewPr>
  <p:slideViewPr>
    <p:cSldViewPr snapToGrid="0">
      <p:cViewPr varScale="1">
        <p:scale>
          <a:sx n="110" d="100"/>
          <a:sy n="110" d="100"/>
        </p:scale>
        <p:origin x="492" y="10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tx2"/>
              </a:solidFill>
              <a:ln>
                <a:noFill/>
              </a:ln>
              <a:effectLst/>
            </c:spPr>
            <c:extLst>
              <c:ext xmlns:c16="http://schemas.microsoft.com/office/drawing/2014/chart" uri="{C3380CC4-5D6E-409C-BE32-E72D297353CC}">
                <c16:uniqueId val="{00000003-8B87-424A-B7A1-23CA79CE6C05}"/>
              </c:ext>
            </c:extLst>
          </c:dPt>
          <c:dPt>
            <c:idx val="1"/>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6-8B87-424A-B7A1-23CA79CE6C05}"/>
              </c:ext>
            </c:extLst>
          </c:dPt>
          <c:dPt>
            <c:idx val="2"/>
            <c:invertIfNegative val="0"/>
            <c:bubble3D val="0"/>
            <c:spPr>
              <a:solidFill>
                <a:schemeClr val="tx2"/>
              </a:solidFill>
              <a:ln>
                <a:noFill/>
              </a:ln>
              <a:effectLst/>
            </c:spPr>
            <c:extLst>
              <c:ext xmlns:c16="http://schemas.microsoft.com/office/drawing/2014/chart" uri="{C3380CC4-5D6E-409C-BE32-E72D297353CC}">
                <c16:uniqueId val="{00000004-8B87-424A-B7A1-23CA79CE6C05}"/>
              </c:ext>
            </c:extLst>
          </c:dPt>
          <c:dPt>
            <c:idx val="3"/>
            <c:invertIfNegative val="0"/>
            <c:bubble3D val="0"/>
            <c:spPr>
              <a:solidFill>
                <a:schemeClr val="tx2">
                  <a:lumMod val="20000"/>
                  <a:lumOff val="80000"/>
                </a:schemeClr>
              </a:solidFill>
              <a:ln>
                <a:noFill/>
              </a:ln>
              <a:effectLst/>
            </c:spPr>
            <c:extLst>
              <c:ext xmlns:c16="http://schemas.microsoft.com/office/drawing/2014/chart" uri="{C3380CC4-5D6E-409C-BE32-E72D297353CC}">
                <c16:uniqueId val="{00000007-8B87-424A-B7A1-23CA79CE6C05}"/>
              </c:ext>
            </c:extLst>
          </c:dPt>
          <c:dPt>
            <c:idx val="4"/>
            <c:invertIfNegative val="0"/>
            <c:bubble3D val="0"/>
            <c:spPr>
              <a:solidFill>
                <a:schemeClr val="tx2"/>
              </a:solidFill>
              <a:ln>
                <a:noFill/>
              </a:ln>
              <a:effectLst/>
            </c:spPr>
            <c:extLst>
              <c:ext xmlns:c16="http://schemas.microsoft.com/office/drawing/2014/chart" uri="{C3380CC4-5D6E-409C-BE32-E72D297353CC}">
                <c16:uniqueId val="{00000005-8B87-424A-B7A1-23CA79CE6C05}"/>
              </c:ext>
            </c:extLst>
          </c:dPt>
          <c:cat>
            <c:strRef>
              <c:f>Sheet1!$A$2:$A$6</c:f>
              <c:strCache>
                <c:ptCount val="5"/>
                <c:pt idx="0">
                  <c:v>20XX</c:v>
                </c:pt>
                <c:pt idx="1">
                  <c:v>20XX</c:v>
                </c:pt>
                <c:pt idx="2">
                  <c:v>20XX</c:v>
                </c:pt>
                <c:pt idx="3">
                  <c:v>20XX</c:v>
                </c:pt>
                <c:pt idx="4">
                  <c:v>20XX</c:v>
                </c:pt>
              </c:strCache>
            </c:strRef>
          </c:cat>
          <c:val>
            <c:numRef>
              <c:f>Sheet1!$B$2:$B$6</c:f>
              <c:numCache>
                <c:formatCode>General</c:formatCode>
                <c:ptCount val="5"/>
                <c:pt idx="0">
                  <c:v>10000</c:v>
                </c:pt>
                <c:pt idx="1">
                  <c:v>20000</c:v>
                </c:pt>
                <c:pt idx="2">
                  <c:v>30000</c:v>
                </c:pt>
                <c:pt idx="3">
                  <c:v>40000</c:v>
                </c:pt>
                <c:pt idx="4">
                  <c:v>50000</c:v>
                </c:pt>
              </c:numCache>
            </c:numRef>
          </c:val>
          <c:extLst>
            <c:ext xmlns:c16="http://schemas.microsoft.com/office/drawing/2014/chart" uri="{C3380CC4-5D6E-409C-BE32-E72D297353CC}">
              <c16:uniqueId val="{00000000-8B87-424A-B7A1-23CA79CE6C05}"/>
            </c:ext>
          </c:extLst>
        </c:ser>
        <c:dLbls>
          <c:showLegendKey val="0"/>
          <c:showVal val="0"/>
          <c:showCatName val="0"/>
          <c:showSerName val="0"/>
          <c:showPercent val="0"/>
          <c:showBubbleSize val="0"/>
        </c:dLbls>
        <c:gapWidth val="67"/>
        <c:overlap val="-29"/>
        <c:axId val="643702576"/>
        <c:axId val="643702904"/>
      </c:barChart>
      <c:catAx>
        <c:axId val="643702576"/>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crossAx val="643702904"/>
        <c:crosses val="autoZero"/>
        <c:auto val="1"/>
        <c:lblAlgn val="ctr"/>
        <c:lblOffset val="100"/>
        <c:noMultiLvlLbl val="0"/>
      </c:catAx>
      <c:valAx>
        <c:axId val="643702904"/>
        <c:scaling>
          <c:orientation val="minMax"/>
          <c:max val="50000"/>
        </c:scaling>
        <c:delete val="0"/>
        <c:axPos val="l"/>
        <c:majorGridlines>
          <c:spPr>
            <a:ln w="6350" cap="flat" cmpd="sng" algn="ctr">
              <a:solidFill>
                <a:schemeClr val="bg1">
                  <a:lumMod val="95000"/>
                  <a:alpha val="50000"/>
                </a:schemeClr>
              </a:solidFill>
              <a:round/>
            </a:ln>
            <a:effectLst/>
          </c:spPr>
        </c:majorGridlines>
        <c:numFmt formatCode="General" sourceLinked="1"/>
        <c:majorTickMark val="none"/>
        <c:minorTickMark val="none"/>
        <c:tickLblPos val="nextTo"/>
        <c:spPr>
          <a:noFill/>
          <a:ln>
            <a:solidFill>
              <a:schemeClr val="tx2"/>
            </a:solidFill>
          </a:ln>
          <a:effectLst/>
        </c:spPr>
        <c:txPr>
          <a:bodyPr rot="-60000000" spcFirstLastPara="1" vertOverflow="ellipsis" vert="horz" wrap="square" anchor="ctr" anchorCtr="1"/>
          <a:lstStyle/>
          <a:p>
            <a:pPr>
              <a:defRPr sz="1200" b="0" i="1" u="none" strike="noStrike" kern="1200" baseline="0">
                <a:solidFill>
                  <a:schemeClr val="tx2"/>
                </a:solidFill>
                <a:latin typeface="+mn-lt"/>
                <a:ea typeface="+mn-ea"/>
                <a:cs typeface="+mn-cs"/>
              </a:defRPr>
            </a:pPr>
            <a:endParaRPr lang="en-US"/>
          </a:p>
        </c:txPr>
        <c:crossAx val="643702576"/>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BF1A04-27FB-4FB5-8824-2AC001ED28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1FC4F542-C71A-439B-ADC1-EF659D2AC3B9}">
      <dgm:prSet/>
      <dgm:spPr/>
      <dgm:t>
        <a:bodyPr/>
        <a:lstStyle/>
        <a:p>
          <a:r>
            <a:rPr lang="en-US" i="0" dirty="0"/>
            <a:t>Number of rows (roughly)</a:t>
          </a:r>
          <a:endParaRPr lang="en-IN" dirty="0"/>
        </a:p>
      </dgm:t>
    </dgm:pt>
    <dgm:pt modelId="{435B1F80-1547-4B27-B92D-6F47BBC18DE1}" type="parTrans" cxnId="{0D982ECE-D105-4436-B008-4D6D1BC87070}">
      <dgm:prSet/>
      <dgm:spPr/>
      <dgm:t>
        <a:bodyPr/>
        <a:lstStyle/>
        <a:p>
          <a:endParaRPr lang="en-IN"/>
        </a:p>
      </dgm:t>
    </dgm:pt>
    <dgm:pt modelId="{6181A910-1552-4CB0-BA2A-F9400CE99741}" type="sibTrans" cxnId="{0D982ECE-D105-4436-B008-4D6D1BC87070}">
      <dgm:prSet/>
      <dgm:spPr/>
      <dgm:t>
        <a:bodyPr/>
        <a:lstStyle/>
        <a:p>
          <a:endParaRPr lang="en-IN"/>
        </a:p>
      </dgm:t>
    </dgm:pt>
    <dgm:pt modelId="{36387750-AA56-4C98-AEBC-B0439408909A}">
      <dgm:prSet/>
      <dgm:spPr/>
      <dgm:t>
        <a:bodyPr/>
        <a:lstStyle/>
        <a:p>
          <a:r>
            <a:rPr lang="en-US" i="0" dirty="0"/>
            <a:t>Number of years of history available</a:t>
          </a:r>
          <a:endParaRPr lang="en-IN" dirty="0"/>
        </a:p>
      </dgm:t>
    </dgm:pt>
    <dgm:pt modelId="{7E011181-6B73-4DA3-B1B2-769DB4B58496}" type="parTrans" cxnId="{74CA543A-407D-4183-8F88-7EE9BB9B4505}">
      <dgm:prSet/>
      <dgm:spPr/>
      <dgm:t>
        <a:bodyPr/>
        <a:lstStyle/>
        <a:p>
          <a:endParaRPr lang="en-IN"/>
        </a:p>
      </dgm:t>
    </dgm:pt>
    <dgm:pt modelId="{FE171C40-15C2-45FE-9B27-C41BCA0EBCAC}" type="sibTrans" cxnId="{74CA543A-407D-4183-8F88-7EE9BB9B4505}">
      <dgm:prSet/>
      <dgm:spPr/>
      <dgm:t>
        <a:bodyPr/>
        <a:lstStyle/>
        <a:p>
          <a:endParaRPr lang="en-IN"/>
        </a:p>
      </dgm:t>
    </dgm:pt>
    <dgm:pt modelId="{CE4016CC-F5D4-46D5-8C2F-CA9002D926F1}">
      <dgm:prSet/>
      <dgm:spPr/>
      <dgm:t>
        <a:bodyPr/>
        <a:lstStyle/>
        <a:p>
          <a:r>
            <a:rPr lang="en-US" i="0" dirty="0"/>
            <a:t>Location (where is it saved &amp; how can it be accessed?)</a:t>
          </a:r>
          <a:endParaRPr lang="en-IN" dirty="0"/>
        </a:p>
      </dgm:t>
    </dgm:pt>
    <dgm:pt modelId="{8AD0CFC8-22D8-4D6B-96CE-974BAAC65855}" type="parTrans" cxnId="{0D1BE5DE-C240-4F8A-92A7-14E4BBED459A}">
      <dgm:prSet/>
      <dgm:spPr/>
      <dgm:t>
        <a:bodyPr/>
        <a:lstStyle/>
        <a:p>
          <a:endParaRPr lang="en-IN"/>
        </a:p>
      </dgm:t>
    </dgm:pt>
    <dgm:pt modelId="{509655E2-422E-441C-BF65-43DDA2427796}" type="sibTrans" cxnId="{0D1BE5DE-C240-4F8A-92A7-14E4BBED459A}">
      <dgm:prSet/>
      <dgm:spPr/>
      <dgm:t>
        <a:bodyPr/>
        <a:lstStyle/>
        <a:p>
          <a:endParaRPr lang="en-IN"/>
        </a:p>
      </dgm:t>
    </dgm:pt>
    <dgm:pt modelId="{3FEE514A-8D26-4C3A-84DD-2E624B15C0E2}">
      <dgm:prSet/>
      <dgm:spPr/>
      <dgm:t>
        <a:bodyPr/>
        <a:lstStyle/>
        <a:p>
          <a:r>
            <a:rPr lang="en-US" i="0" dirty="0"/>
            <a:t>How is the dataset generated &amp; how frequently is it updated?</a:t>
          </a:r>
          <a:endParaRPr lang="en-IN" dirty="0"/>
        </a:p>
      </dgm:t>
    </dgm:pt>
    <dgm:pt modelId="{512EAB3D-0F6D-4D63-8CA9-A77BF3E0FB57}" type="parTrans" cxnId="{574A0150-D0E3-40C2-AB86-0AE6DFADB4E3}">
      <dgm:prSet/>
      <dgm:spPr/>
      <dgm:t>
        <a:bodyPr/>
        <a:lstStyle/>
        <a:p>
          <a:endParaRPr lang="en-IN"/>
        </a:p>
      </dgm:t>
    </dgm:pt>
    <dgm:pt modelId="{C826F439-D435-4FD4-B2C9-7E323A03C89D}" type="sibTrans" cxnId="{574A0150-D0E3-40C2-AB86-0AE6DFADB4E3}">
      <dgm:prSet/>
      <dgm:spPr/>
      <dgm:t>
        <a:bodyPr/>
        <a:lstStyle/>
        <a:p>
          <a:endParaRPr lang="en-IN"/>
        </a:p>
      </dgm:t>
    </dgm:pt>
    <dgm:pt modelId="{0C6BAE4E-07DE-4BA6-A585-BAD5D1DEFE36}">
      <dgm:prSet/>
      <dgm:spPr/>
      <dgm:t>
        <a:bodyPr/>
        <a:lstStyle/>
        <a:p>
          <a:r>
            <a:rPr lang="en-US" i="0" dirty="0"/>
            <a:t>Are there any big changes / biases in the data?</a:t>
          </a:r>
          <a:endParaRPr lang="en-IN" dirty="0"/>
        </a:p>
      </dgm:t>
    </dgm:pt>
    <dgm:pt modelId="{8E939DE8-3816-4C6E-85E5-54134DBB80F5}" type="parTrans" cxnId="{8490AE66-A01F-49FD-A418-78C7E777F7D3}">
      <dgm:prSet/>
      <dgm:spPr/>
      <dgm:t>
        <a:bodyPr/>
        <a:lstStyle/>
        <a:p>
          <a:endParaRPr lang="en-IN"/>
        </a:p>
      </dgm:t>
    </dgm:pt>
    <dgm:pt modelId="{053C2B20-4ECF-4EED-A507-CCBDC8CBA604}" type="sibTrans" cxnId="{8490AE66-A01F-49FD-A418-78C7E777F7D3}">
      <dgm:prSet/>
      <dgm:spPr/>
      <dgm:t>
        <a:bodyPr/>
        <a:lstStyle/>
        <a:p>
          <a:endParaRPr lang="en-IN"/>
        </a:p>
      </dgm:t>
    </dgm:pt>
    <dgm:pt modelId="{0C0D70CB-4F34-4C8A-9738-5A9DACCFD978}">
      <dgm:prSet/>
      <dgm:spPr/>
      <dgm:t>
        <a:bodyPr/>
        <a:lstStyle/>
        <a:p>
          <a:r>
            <a:rPr lang="en-IN" dirty="0"/>
            <a:t>Approx. 10000 rows</a:t>
          </a:r>
        </a:p>
      </dgm:t>
    </dgm:pt>
    <dgm:pt modelId="{ED5A5416-4678-4A9F-AD09-B5A080F54215}" type="parTrans" cxnId="{C2833A88-D998-46DA-A5D1-310BA5FD7D7B}">
      <dgm:prSet/>
      <dgm:spPr/>
      <dgm:t>
        <a:bodyPr/>
        <a:lstStyle/>
        <a:p>
          <a:endParaRPr lang="en-IN"/>
        </a:p>
      </dgm:t>
    </dgm:pt>
    <dgm:pt modelId="{505A55C5-CDAE-481B-B1D6-BBEC2828BF3D}" type="sibTrans" cxnId="{C2833A88-D998-46DA-A5D1-310BA5FD7D7B}">
      <dgm:prSet/>
      <dgm:spPr/>
      <dgm:t>
        <a:bodyPr/>
        <a:lstStyle/>
        <a:p>
          <a:endParaRPr lang="en-IN"/>
        </a:p>
      </dgm:t>
    </dgm:pt>
    <dgm:pt modelId="{7758A19C-38AD-4677-9F0D-FF4A602D8D84}">
      <dgm:prSet/>
      <dgm:spPr/>
      <dgm:t>
        <a:bodyPr/>
        <a:lstStyle/>
        <a:p>
          <a:r>
            <a:rPr lang="en-IN" dirty="0"/>
            <a:t>Each row representing a customer</a:t>
          </a:r>
        </a:p>
      </dgm:t>
    </dgm:pt>
    <dgm:pt modelId="{65FD93AF-2F3B-4DDA-86A4-8D6D3506A952}" type="parTrans" cxnId="{F380BBDE-4CAF-4D8B-9470-B1C57EC955D8}">
      <dgm:prSet/>
      <dgm:spPr/>
      <dgm:t>
        <a:bodyPr/>
        <a:lstStyle/>
        <a:p>
          <a:endParaRPr lang="en-IN"/>
        </a:p>
      </dgm:t>
    </dgm:pt>
    <dgm:pt modelId="{B3EF21F4-6F8B-4D03-8AF8-9AA1FB3D7AF6}" type="sibTrans" cxnId="{F380BBDE-4CAF-4D8B-9470-B1C57EC955D8}">
      <dgm:prSet/>
      <dgm:spPr/>
      <dgm:t>
        <a:bodyPr/>
        <a:lstStyle/>
        <a:p>
          <a:endParaRPr lang="en-IN"/>
        </a:p>
      </dgm:t>
    </dgm:pt>
    <dgm:pt modelId="{D049E153-10F1-491B-B020-A9B7056243C1}">
      <dgm:prSet/>
      <dgm:spPr/>
      <dgm:t>
        <a:bodyPr/>
        <a:lstStyle/>
        <a:p>
          <a:r>
            <a:rPr lang="en-IN" dirty="0"/>
            <a:t>From 2020 to 2022</a:t>
          </a:r>
        </a:p>
      </dgm:t>
    </dgm:pt>
    <dgm:pt modelId="{BF8550AD-D791-4F54-9DEC-6EC0D600D363}" type="parTrans" cxnId="{C321E87D-254E-41D4-AC0E-86CBFCE55181}">
      <dgm:prSet/>
      <dgm:spPr/>
      <dgm:t>
        <a:bodyPr/>
        <a:lstStyle/>
        <a:p>
          <a:endParaRPr lang="en-IN"/>
        </a:p>
      </dgm:t>
    </dgm:pt>
    <dgm:pt modelId="{C1D78159-1369-4F8B-A281-087B8FCE3328}" type="sibTrans" cxnId="{C321E87D-254E-41D4-AC0E-86CBFCE55181}">
      <dgm:prSet/>
      <dgm:spPr/>
      <dgm:t>
        <a:bodyPr/>
        <a:lstStyle/>
        <a:p>
          <a:endParaRPr lang="en-IN"/>
        </a:p>
      </dgm:t>
    </dgm:pt>
    <dgm:pt modelId="{92F9223A-A763-48BD-B4DB-D106C66288A7}">
      <dgm:prSet/>
      <dgm:spPr/>
      <dgm:t>
        <a:bodyPr/>
        <a:lstStyle/>
        <a:p>
          <a:r>
            <a:rPr lang="en-IN" dirty="0"/>
            <a:t>Day wise data</a:t>
          </a:r>
        </a:p>
      </dgm:t>
    </dgm:pt>
    <dgm:pt modelId="{6885A4E5-402B-473B-9991-23574A198002}" type="parTrans" cxnId="{16BDD452-6CDB-4694-93FD-74BC0FB3CDB9}">
      <dgm:prSet/>
      <dgm:spPr/>
      <dgm:t>
        <a:bodyPr/>
        <a:lstStyle/>
        <a:p>
          <a:endParaRPr lang="en-IN"/>
        </a:p>
      </dgm:t>
    </dgm:pt>
    <dgm:pt modelId="{AA0A5AD5-4DC7-4CE5-A964-51372D2F1B0A}" type="sibTrans" cxnId="{16BDD452-6CDB-4694-93FD-74BC0FB3CDB9}">
      <dgm:prSet/>
      <dgm:spPr/>
      <dgm:t>
        <a:bodyPr/>
        <a:lstStyle/>
        <a:p>
          <a:endParaRPr lang="en-IN"/>
        </a:p>
      </dgm:t>
    </dgm:pt>
    <dgm:pt modelId="{422534D4-4A2B-4AFE-9E41-FE1E096B9138}">
      <dgm:prSet/>
      <dgm:spPr/>
      <dgm:t>
        <a:bodyPr/>
        <a:lstStyle/>
        <a:p>
          <a:r>
            <a:rPr lang="en-IN" dirty="0"/>
            <a:t>Company central database</a:t>
          </a:r>
        </a:p>
      </dgm:t>
    </dgm:pt>
    <dgm:pt modelId="{A730EE7F-CB9B-490A-A25F-BEA4A202135F}" type="parTrans" cxnId="{7F00B8A3-D3A8-4604-9DCA-1645D781AEBA}">
      <dgm:prSet/>
      <dgm:spPr/>
      <dgm:t>
        <a:bodyPr/>
        <a:lstStyle/>
        <a:p>
          <a:endParaRPr lang="en-IN"/>
        </a:p>
      </dgm:t>
    </dgm:pt>
    <dgm:pt modelId="{1C76BE13-4A85-4886-ABAA-CABA33B4466E}" type="sibTrans" cxnId="{7F00B8A3-D3A8-4604-9DCA-1645D781AEBA}">
      <dgm:prSet/>
      <dgm:spPr/>
      <dgm:t>
        <a:bodyPr/>
        <a:lstStyle/>
        <a:p>
          <a:endParaRPr lang="en-IN"/>
        </a:p>
      </dgm:t>
    </dgm:pt>
    <dgm:pt modelId="{FB2040E1-5992-4EEC-9F5E-5F3601C63AD9}">
      <dgm:prSet/>
      <dgm:spPr/>
      <dgm:t>
        <a:bodyPr/>
        <a:lstStyle/>
        <a:p>
          <a:r>
            <a:rPr lang="en-IN" dirty="0"/>
            <a:t>Sales database</a:t>
          </a:r>
        </a:p>
      </dgm:t>
    </dgm:pt>
    <dgm:pt modelId="{9B5AF513-5531-4C04-A2E5-618CE2EEEFDB}" type="parTrans" cxnId="{2D4951E5-C18D-43E2-A2A7-51704C3BA0FD}">
      <dgm:prSet/>
      <dgm:spPr/>
      <dgm:t>
        <a:bodyPr/>
        <a:lstStyle/>
        <a:p>
          <a:endParaRPr lang="en-IN"/>
        </a:p>
      </dgm:t>
    </dgm:pt>
    <dgm:pt modelId="{FE70936A-6070-48AE-AF7D-215D4B7D2A73}" type="sibTrans" cxnId="{2D4951E5-C18D-43E2-A2A7-51704C3BA0FD}">
      <dgm:prSet/>
      <dgm:spPr/>
      <dgm:t>
        <a:bodyPr/>
        <a:lstStyle/>
        <a:p>
          <a:endParaRPr lang="en-IN"/>
        </a:p>
      </dgm:t>
    </dgm:pt>
    <dgm:pt modelId="{10116377-786D-4CFB-8048-9DDF25F110C6}">
      <dgm:prSet/>
      <dgm:spPr/>
      <dgm:t>
        <a:bodyPr/>
        <a:lstStyle/>
        <a:p>
          <a:r>
            <a:rPr lang="en-IN" dirty="0"/>
            <a:t>Accounting database</a:t>
          </a:r>
        </a:p>
      </dgm:t>
    </dgm:pt>
    <dgm:pt modelId="{CE82E496-A2F9-4396-A93A-B756CDAFF287}" type="parTrans" cxnId="{DBBFD9B5-F06B-44FF-BC4C-FAAE86C18FF4}">
      <dgm:prSet/>
      <dgm:spPr/>
      <dgm:t>
        <a:bodyPr/>
        <a:lstStyle/>
        <a:p>
          <a:endParaRPr lang="en-IN"/>
        </a:p>
      </dgm:t>
    </dgm:pt>
    <dgm:pt modelId="{475116D3-C60D-4261-A1D5-637EC0728B7A}" type="sibTrans" cxnId="{DBBFD9B5-F06B-44FF-BC4C-FAAE86C18FF4}">
      <dgm:prSet/>
      <dgm:spPr/>
      <dgm:t>
        <a:bodyPr/>
        <a:lstStyle/>
        <a:p>
          <a:endParaRPr lang="en-IN"/>
        </a:p>
      </dgm:t>
    </dgm:pt>
    <dgm:pt modelId="{B4EDFE78-ED1D-4275-812D-E20F84130930}">
      <dgm:prSet/>
      <dgm:spPr/>
      <dgm:t>
        <a:bodyPr/>
        <a:lstStyle/>
        <a:p>
          <a:r>
            <a:rPr lang="en-IN" dirty="0"/>
            <a:t>CRM tools</a:t>
          </a:r>
        </a:p>
      </dgm:t>
    </dgm:pt>
    <dgm:pt modelId="{41267FCC-7D31-4507-A295-546BFBC56C2A}" type="parTrans" cxnId="{B31F09A8-FFE2-4D14-B220-CD40F74E0FDF}">
      <dgm:prSet/>
      <dgm:spPr/>
      <dgm:t>
        <a:bodyPr/>
        <a:lstStyle/>
        <a:p>
          <a:endParaRPr lang="en-IN"/>
        </a:p>
      </dgm:t>
    </dgm:pt>
    <dgm:pt modelId="{4B687DDA-1F80-4FCA-8676-B8BD97F93192}" type="sibTrans" cxnId="{B31F09A8-FFE2-4D14-B220-CD40F74E0FDF}">
      <dgm:prSet/>
      <dgm:spPr/>
      <dgm:t>
        <a:bodyPr/>
        <a:lstStyle/>
        <a:p>
          <a:endParaRPr lang="en-IN"/>
        </a:p>
      </dgm:t>
    </dgm:pt>
    <dgm:pt modelId="{340C9304-84A6-4BE9-9910-E821F8E0CE19}">
      <dgm:prSet/>
      <dgm:spPr/>
      <dgm:t>
        <a:bodyPr/>
        <a:lstStyle/>
        <a:p>
          <a:r>
            <a:rPr lang="en-IN" dirty="0"/>
            <a:t>Accounting ERP system</a:t>
          </a:r>
        </a:p>
      </dgm:t>
    </dgm:pt>
    <dgm:pt modelId="{539CD365-7CF5-45D1-AB4B-8A88565A6E2A}" type="parTrans" cxnId="{F69251F2-F1F8-49E6-B512-06426C0E2CC3}">
      <dgm:prSet/>
      <dgm:spPr/>
      <dgm:t>
        <a:bodyPr/>
        <a:lstStyle/>
        <a:p>
          <a:endParaRPr lang="en-IN"/>
        </a:p>
      </dgm:t>
    </dgm:pt>
    <dgm:pt modelId="{4F054778-F31F-4758-9411-DE78F8DA3E7B}" type="sibTrans" cxnId="{F69251F2-F1F8-49E6-B512-06426C0E2CC3}">
      <dgm:prSet/>
      <dgm:spPr/>
      <dgm:t>
        <a:bodyPr/>
        <a:lstStyle/>
        <a:p>
          <a:endParaRPr lang="en-IN"/>
        </a:p>
      </dgm:t>
    </dgm:pt>
    <dgm:pt modelId="{15752D7D-B481-457F-80B3-3D92DE0BC3D8}">
      <dgm:prSet/>
      <dgm:spPr/>
      <dgm:t>
        <a:bodyPr/>
        <a:lstStyle/>
        <a:p>
          <a:r>
            <a:rPr lang="en-IN" dirty="0"/>
            <a:t>Sales ERP System</a:t>
          </a:r>
        </a:p>
      </dgm:t>
    </dgm:pt>
    <dgm:pt modelId="{C9300A21-3EC6-4F48-A98A-4D43C73464B6}" type="parTrans" cxnId="{1CF82935-665C-4BC7-A986-1DD62EA5FC33}">
      <dgm:prSet/>
      <dgm:spPr/>
      <dgm:t>
        <a:bodyPr/>
        <a:lstStyle/>
        <a:p>
          <a:endParaRPr lang="en-IN"/>
        </a:p>
      </dgm:t>
    </dgm:pt>
    <dgm:pt modelId="{C660E8D6-AA7B-4886-8DAB-EE9A0FD96DFA}" type="sibTrans" cxnId="{1CF82935-665C-4BC7-A986-1DD62EA5FC33}">
      <dgm:prSet/>
      <dgm:spPr/>
      <dgm:t>
        <a:bodyPr/>
        <a:lstStyle/>
        <a:p>
          <a:endParaRPr lang="en-IN"/>
        </a:p>
      </dgm:t>
    </dgm:pt>
    <dgm:pt modelId="{8D7E3133-E8AA-485F-827C-38B1E3B68522}">
      <dgm:prSet/>
      <dgm:spPr/>
      <dgm:t>
        <a:bodyPr/>
        <a:lstStyle/>
        <a:p>
          <a:r>
            <a:rPr lang="en-IN" dirty="0"/>
            <a:t>Possibly – geography wise bias</a:t>
          </a:r>
        </a:p>
      </dgm:t>
    </dgm:pt>
    <dgm:pt modelId="{5B9D7D75-DA4E-4FF4-B0A1-81150A208B01}" type="parTrans" cxnId="{D40E72F1-0556-40E5-8ACB-2E9900CC55FD}">
      <dgm:prSet/>
      <dgm:spPr/>
      <dgm:t>
        <a:bodyPr/>
        <a:lstStyle/>
        <a:p>
          <a:endParaRPr lang="en-IN"/>
        </a:p>
      </dgm:t>
    </dgm:pt>
    <dgm:pt modelId="{D02EF639-9602-4F47-83B7-66DB5B085D89}" type="sibTrans" cxnId="{D40E72F1-0556-40E5-8ACB-2E9900CC55FD}">
      <dgm:prSet/>
      <dgm:spPr/>
      <dgm:t>
        <a:bodyPr/>
        <a:lstStyle/>
        <a:p>
          <a:endParaRPr lang="en-IN"/>
        </a:p>
      </dgm:t>
    </dgm:pt>
    <dgm:pt modelId="{FB551D60-0391-48BC-9347-8E91486A48DE}" type="pres">
      <dgm:prSet presAssocID="{81BF1A04-27FB-4FB5-8824-2AC001ED288A}" presName="Name0" presStyleCnt="0">
        <dgm:presLayoutVars>
          <dgm:dir/>
          <dgm:animLvl val="lvl"/>
          <dgm:resizeHandles val="exact"/>
        </dgm:presLayoutVars>
      </dgm:prSet>
      <dgm:spPr/>
    </dgm:pt>
    <dgm:pt modelId="{1D66BFB1-7020-4726-BAC6-7D650A92F242}" type="pres">
      <dgm:prSet presAssocID="{1FC4F542-C71A-439B-ADC1-EF659D2AC3B9}" presName="composite" presStyleCnt="0"/>
      <dgm:spPr/>
    </dgm:pt>
    <dgm:pt modelId="{8266F471-0C60-40FD-B40C-0A8B73E45C84}" type="pres">
      <dgm:prSet presAssocID="{1FC4F542-C71A-439B-ADC1-EF659D2AC3B9}" presName="parTx" presStyleLbl="alignNode1" presStyleIdx="0" presStyleCnt="5">
        <dgm:presLayoutVars>
          <dgm:chMax val="0"/>
          <dgm:chPref val="0"/>
          <dgm:bulletEnabled val="1"/>
        </dgm:presLayoutVars>
      </dgm:prSet>
      <dgm:spPr/>
    </dgm:pt>
    <dgm:pt modelId="{1AFC4A1C-0FA1-46D2-8A8C-02325105F13E}" type="pres">
      <dgm:prSet presAssocID="{1FC4F542-C71A-439B-ADC1-EF659D2AC3B9}" presName="desTx" presStyleLbl="alignAccFollowNode1" presStyleIdx="0" presStyleCnt="5">
        <dgm:presLayoutVars>
          <dgm:bulletEnabled val="1"/>
        </dgm:presLayoutVars>
      </dgm:prSet>
      <dgm:spPr/>
    </dgm:pt>
    <dgm:pt modelId="{BDBAAB0F-50E6-4A58-8717-4034BB991FB7}" type="pres">
      <dgm:prSet presAssocID="{6181A910-1552-4CB0-BA2A-F9400CE99741}" presName="space" presStyleCnt="0"/>
      <dgm:spPr/>
    </dgm:pt>
    <dgm:pt modelId="{B599D3DD-1B7E-4AB5-B945-4DA38923E5EA}" type="pres">
      <dgm:prSet presAssocID="{36387750-AA56-4C98-AEBC-B0439408909A}" presName="composite" presStyleCnt="0"/>
      <dgm:spPr/>
    </dgm:pt>
    <dgm:pt modelId="{2C51BAA7-E2E9-445E-B252-47CF84BF0A9E}" type="pres">
      <dgm:prSet presAssocID="{36387750-AA56-4C98-AEBC-B0439408909A}" presName="parTx" presStyleLbl="alignNode1" presStyleIdx="1" presStyleCnt="5">
        <dgm:presLayoutVars>
          <dgm:chMax val="0"/>
          <dgm:chPref val="0"/>
          <dgm:bulletEnabled val="1"/>
        </dgm:presLayoutVars>
      </dgm:prSet>
      <dgm:spPr/>
    </dgm:pt>
    <dgm:pt modelId="{A178686C-5BE5-48D6-A807-B8FE2EC53BF0}" type="pres">
      <dgm:prSet presAssocID="{36387750-AA56-4C98-AEBC-B0439408909A}" presName="desTx" presStyleLbl="alignAccFollowNode1" presStyleIdx="1" presStyleCnt="5">
        <dgm:presLayoutVars>
          <dgm:bulletEnabled val="1"/>
        </dgm:presLayoutVars>
      </dgm:prSet>
      <dgm:spPr/>
    </dgm:pt>
    <dgm:pt modelId="{0FC05B60-9199-45D3-A301-1F65F6FD830E}" type="pres">
      <dgm:prSet presAssocID="{FE171C40-15C2-45FE-9B27-C41BCA0EBCAC}" presName="space" presStyleCnt="0"/>
      <dgm:spPr/>
    </dgm:pt>
    <dgm:pt modelId="{AA921298-7B3D-401D-AE5D-4CF1DF8BA990}" type="pres">
      <dgm:prSet presAssocID="{CE4016CC-F5D4-46D5-8C2F-CA9002D926F1}" presName="composite" presStyleCnt="0"/>
      <dgm:spPr/>
    </dgm:pt>
    <dgm:pt modelId="{0BB9B6D9-3CD2-49C8-8859-16A426F0DDA6}" type="pres">
      <dgm:prSet presAssocID="{CE4016CC-F5D4-46D5-8C2F-CA9002D926F1}" presName="parTx" presStyleLbl="alignNode1" presStyleIdx="2" presStyleCnt="5">
        <dgm:presLayoutVars>
          <dgm:chMax val="0"/>
          <dgm:chPref val="0"/>
          <dgm:bulletEnabled val="1"/>
        </dgm:presLayoutVars>
      </dgm:prSet>
      <dgm:spPr/>
    </dgm:pt>
    <dgm:pt modelId="{2C1631B2-DF06-4E72-B2B6-A8881600CA40}" type="pres">
      <dgm:prSet presAssocID="{CE4016CC-F5D4-46D5-8C2F-CA9002D926F1}" presName="desTx" presStyleLbl="alignAccFollowNode1" presStyleIdx="2" presStyleCnt="5">
        <dgm:presLayoutVars>
          <dgm:bulletEnabled val="1"/>
        </dgm:presLayoutVars>
      </dgm:prSet>
      <dgm:spPr/>
    </dgm:pt>
    <dgm:pt modelId="{4E891182-808B-4599-93B6-41D6452075AB}" type="pres">
      <dgm:prSet presAssocID="{509655E2-422E-441C-BF65-43DDA2427796}" presName="space" presStyleCnt="0"/>
      <dgm:spPr/>
    </dgm:pt>
    <dgm:pt modelId="{4F014EBC-E61E-4D9B-9B0D-C4040C65815F}" type="pres">
      <dgm:prSet presAssocID="{3FEE514A-8D26-4C3A-84DD-2E624B15C0E2}" presName="composite" presStyleCnt="0"/>
      <dgm:spPr/>
    </dgm:pt>
    <dgm:pt modelId="{029D2A8E-DF25-4E52-8B9E-D1EBCDE289A6}" type="pres">
      <dgm:prSet presAssocID="{3FEE514A-8D26-4C3A-84DD-2E624B15C0E2}" presName="parTx" presStyleLbl="alignNode1" presStyleIdx="3" presStyleCnt="5">
        <dgm:presLayoutVars>
          <dgm:chMax val="0"/>
          <dgm:chPref val="0"/>
          <dgm:bulletEnabled val="1"/>
        </dgm:presLayoutVars>
      </dgm:prSet>
      <dgm:spPr/>
    </dgm:pt>
    <dgm:pt modelId="{A92F04D5-F270-4A7E-A5BF-8B950B028AC7}" type="pres">
      <dgm:prSet presAssocID="{3FEE514A-8D26-4C3A-84DD-2E624B15C0E2}" presName="desTx" presStyleLbl="alignAccFollowNode1" presStyleIdx="3" presStyleCnt="5">
        <dgm:presLayoutVars>
          <dgm:bulletEnabled val="1"/>
        </dgm:presLayoutVars>
      </dgm:prSet>
      <dgm:spPr/>
    </dgm:pt>
    <dgm:pt modelId="{CC317E9F-D1F2-427F-908D-00E537FA6F54}" type="pres">
      <dgm:prSet presAssocID="{C826F439-D435-4FD4-B2C9-7E323A03C89D}" presName="space" presStyleCnt="0"/>
      <dgm:spPr/>
    </dgm:pt>
    <dgm:pt modelId="{FD7D3C9E-5B86-4313-AAD6-A86ACB0DC4FE}" type="pres">
      <dgm:prSet presAssocID="{0C6BAE4E-07DE-4BA6-A585-BAD5D1DEFE36}" presName="composite" presStyleCnt="0"/>
      <dgm:spPr/>
    </dgm:pt>
    <dgm:pt modelId="{3B52CBF3-CBEE-49F7-9278-8DBC8DAB40FA}" type="pres">
      <dgm:prSet presAssocID="{0C6BAE4E-07DE-4BA6-A585-BAD5D1DEFE36}" presName="parTx" presStyleLbl="alignNode1" presStyleIdx="4" presStyleCnt="5">
        <dgm:presLayoutVars>
          <dgm:chMax val="0"/>
          <dgm:chPref val="0"/>
          <dgm:bulletEnabled val="1"/>
        </dgm:presLayoutVars>
      </dgm:prSet>
      <dgm:spPr/>
    </dgm:pt>
    <dgm:pt modelId="{4946E1B9-9859-4045-BE11-6399D5B235AE}" type="pres">
      <dgm:prSet presAssocID="{0C6BAE4E-07DE-4BA6-A585-BAD5D1DEFE36}" presName="desTx" presStyleLbl="alignAccFollowNode1" presStyleIdx="4" presStyleCnt="5">
        <dgm:presLayoutVars>
          <dgm:bulletEnabled val="1"/>
        </dgm:presLayoutVars>
      </dgm:prSet>
      <dgm:spPr/>
    </dgm:pt>
  </dgm:ptLst>
  <dgm:cxnLst>
    <dgm:cxn modelId="{6FB31E04-B28B-423C-90F1-2F09DF11B4E6}" type="presOf" srcId="{0C6BAE4E-07DE-4BA6-A585-BAD5D1DEFE36}" destId="{3B52CBF3-CBEE-49F7-9278-8DBC8DAB40FA}" srcOrd="0" destOrd="0" presId="urn:microsoft.com/office/officeart/2005/8/layout/hList1"/>
    <dgm:cxn modelId="{D70B9C33-510D-4D73-8330-FA60E790C43C}" type="presOf" srcId="{422534D4-4A2B-4AFE-9E41-FE1E096B9138}" destId="{2C1631B2-DF06-4E72-B2B6-A8881600CA40}" srcOrd="0" destOrd="0" presId="urn:microsoft.com/office/officeart/2005/8/layout/hList1"/>
    <dgm:cxn modelId="{1CF82935-665C-4BC7-A986-1DD62EA5FC33}" srcId="{3FEE514A-8D26-4C3A-84DD-2E624B15C0E2}" destId="{15752D7D-B481-457F-80B3-3D92DE0BC3D8}" srcOrd="2" destOrd="0" parTransId="{C9300A21-3EC6-4F48-A98A-4D43C73464B6}" sibTransId="{C660E8D6-AA7B-4886-8DAB-EE9A0FD96DFA}"/>
    <dgm:cxn modelId="{74CA543A-407D-4183-8F88-7EE9BB9B4505}" srcId="{81BF1A04-27FB-4FB5-8824-2AC001ED288A}" destId="{36387750-AA56-4C98-AEBC-B0439408909A}" srcOrd="1" destOrd="0" parTransId="{7E011181-6B73-4DA3-B1B2-769DB4B58496}" sibTransId="{FE171C40-15C2-45FE-9B27-C41BCA0EBCAC}"/>
    <dgm:cxn modelId="{E32A0A64-6336-490F-BB49-FEEAFC0D0592}" type="presOf" srcId="{15752D7D-B481-457F-80B3-3D92DE0BC3D8}" destId="{A92F04D5-F270-4A7E-A5BF-8B950B028AC7}" srcOrd="0" destOrd="2" presId="urn:microsoft.com/office/officeart/2005/8/layout/hList1"/>
    <dgm:cxn modelId="{8490AE66-A01F-49FD-A418-78C7E777F7D3}" srcId="{81BF1A04-27FB-4FB5-8824-2AC001ED288A}" destId="{0C6BAE4E-07DE-4BA6-A585-BAD5D1DEFE36}" srcOrd="4" destOrd="0" parTransId="{8E939DE8-3816-4C6E-85E5-54134DBB80F5}" sibTransId="{053C2B20-4ECF-4EED-A507-CCBDC8CBA604}"/>
    <dgm:cxn modelId="{A4A4AF66-F8EC-40C6-8BA6-440ABD08D50A}" type="presOf" srcId="{10116377-786D-4CFB-8048-9DDF25F110C6}" destId="{2C1631B2-DF06-4E72-B2B6-A8881600CA40}" srcOrd="0" destOrd="2" presId="urn:microsoft.com/office/officeart/2005/8/layout/hList1"/>
    <dgm:cxn modelId="{EC8ACF67-37DE-4AB2-AB15-30877FD4A539}" type="presOf" srcId="{B4EDFE78-ED1D-4275-812D-E20F84130930}" destId="{A92F04D5-F270-4A7E-A5BF-8B950B028AC7}" srcOrd="0" destOrd="0" presId="urn:microsoft.com/office/officeart/2005/8/layout/hList1"/>
    <dgm:cxn modelId="{3BEBF54F-43C7-4B00-AB60-EE2CA95F0E71}" type="presOf" srcId="{D049E153-10F1-491B-B020-A9B7056243C1}" destId="{A178686C-5BE5-48D6-A807-B8FE2EC53BF0}" srcOrd="0" destOrd="0" presId="urn:microsoft.com/office/officeart/2005/8/layout/hList1"/>
    <dgm:cxn modelId="{574A0150-D0E3-40C2-AB86-0AE6DFADB4E3}" srcId="{81BF1A04-27FB-4FB5-8824-2AC001ED288A}" destId="{3FEE514A-8D26-4C3A-84DD-2E624B15C0E2}" srcOrd="3" destOrd="0" parTransId="{512EAB3D-0F6D-4D63-8CA9-A77BF3E0FB57}" sibTransId="{C826F439-D435-4FD4-B2C9-7E323A03C89D}"/>
    <dgm:cxn modelId="{16BDD452-6CDB-4694-93FD-74BC0FB3CDB9}" srcId="{36387750-AA56-4C98-AEBC-B0439408909A}" destId="{92F9223A-A763-48BD-B4DB-D106C66288A7}" srcOrd="1" destOrd="0" parTransId="{6885A4E5-402B-473B-9991-23574A198002}" sibTransId="{AA0A5AD5-4DC7-4CE5-A964-51372D2F1B0A}"/>
    <dgm:cxn modelId="{7072C576-6972-4CBB-9D92-BEB7838B6075}" type="presOf" srcId="{36387750-AA56-4C98-AEBC-B0439408909A}" destId="{2C51BAA7-E2E9-445E-B252-47CF84BF0A9E}" srcOrd="0" destOrd="0" presId="urn:microsoft.com/office/officeart/2005/8/layout/hList1"/>
    <dgm:cxn modelId="{21508C58-12F1-410C-9A90-2E9904E5376C}" type="presOf" srcId="{81BF1A04-27FB-4FB5-8824-2AC001ED288A}" destId="{FB551D60-0391-48BC-9347-8E91486A48DE}" srcOrd="0" destOrd="0" presId="urn:microsoft.com/office/officeart/2005/8/layout/hList1"/>
    <dgm:cxn modelId="{C321E87D-254E-41D4-AC0E-86CBFCE55181}" srcId="{36387750-AA56-4C98-AEBC-B0439408909A}" destId="{D049E153-10F1-491B-B020-A9B7056243C1}" srcOrd="0" destOrd="0" parTransId="{BF8550AD-D791-4F54-9DEC-6EC0D600D363}" sibTransId="{C1D78159-1369-4F8B-A281-087B8FCE3328}"/>
    <dgm:cxn modelId="{C2833A88-D998-46DA-A5D1-310BA5FD7D7B}" srcId="{1FC4F542-C71A-439B-ADC1-EF659D2AC3B9}" destId="{0C0D70CB-4F34-4C8A-9738-5A9DACCFD978}" srcOrd="0" destOrd="0" parTransId="{ED5A5416-4678-4A9F-AD09-B5A080F54215}" sibTransId="{505A55C5-CDAE-481B-B1D6-BBEC2828BF3D}"/>
    <dgm:cxn modelId="{72F7A28C-35DE-445E-ADF8-0A5E5F1C72B8}" type="presOf" srcId="{1FC4F542-C71A-439B-ADC1-EF659D2AC3B9}" destId="{8266F471-0C60-40FD-B40C-0A8B73E45C84}" srcOrd="0" destOrd="0" presId="urn:microsoft.com/office/officeart/2005/8/layout/hList1"/>
    <dgm:cxn modelId="{671D8790-9A95-4E0C-B514-258D661008E7}" type="presOf" srcId="{3FEE514A-8D26-4C3A-84DD-2E624B15C0E2}" destId="{029D2A8E-DF25-4E52-8B9E-D1EBCDE289A6}" srcOrd="0" destOrd="0" presId="urn:microsoft.com/office/officeart/2005/8/layout/hList1"/>
    <dgm:cxn modelId="{4D8067A1-F0B2-4DF7-A92C-12300ADF7B27}" type="presOf" srcId="{7758A19C-38AD-4677-9F0D-FF4A602D8D84}" destId="{1AFC4A1C-0FA1-46D2-8A8C-02325105F13E}" srcOrd="0" destOrd="1" presId="urn:microsoft.com/office/officeart/2005/8/layout/hList1"/>
    <dgm:cxn modelId="{7F00B8A3-D3A8-4604-9DCA-1645D781AEBA}" srcId="{CE4016CC-F5D4-46D5-8C2F-CA9002D926F1}" destId="{422534D4-4A2B-4AFE-9E41-FE1E096B9138}" srcOrd="0" destOrd="0" parTransId="{A730EE7F-CB9B-490A-A25F-BEA4A202135F}" sibTransId="{1C76BE13-4A85-4886-ABAA-CABA33B4466E}"/>
    <dgm:cxn modelId="{B31F09A8-FFE2-4D14-B220-CD40F74E0FDF}" srcId="{3FEE514A-8D26-4C3A-84DD-2E624B15C0E2}" destId="{B4EDFE78-ED1D-4275-812D-E20F84130930}" srcOrd="0" destOrd="0" parTransId="{41267FCC-7D31-4507-A295-546BFBC56C2A}" sibTransId="{4B687DDA-1F80-4FCA-8676-B8BD97F93192}"/>
    <dgm:cxn modelId="{FAF99EAF-8C85-4EBA-B6C2-44FB113B3DC0}" type="presOf" srcId="{92F9223A-A763-48BD-B4DB-D106C66288A7}" destId="{A178686C-5BE5-48D6-A807-B8FE2EC53BF0}" srcOrd="0" destOrd="1" presId="urn:microsoft.com/office/officeart/2005/8/layout/hList1"/>
    <dgm:cxn modelId="{3D2CC5B2-E7AE-4B77-B1BB-29340264B66A}" type="presOf" srcId="{0C0D70CB-4F34-4C8A-9738-5A9DACCFD978}" destId="{1AFC4A1C-0FA1-46D2-8A8C-02325105F13E}" srcOrd="0" destOrd="0" presId="urn:microsoft.com/office/officeart/2005/8/layout/hList1"/>
    <dgm:cxn modelId="{DBBFD9B5-F06B-44FF-BC4C-FAAE86C18FF4}" srcId="{CE4016CC-F5D4-46D5-8C2F-CA9002D926F1}" destId="{10116377-786D-4CFB-8048-9DDF25F110C6}" srcOrd="2" destOrd="0" parTransId="{CE82E496-A2F9-4396-A93A-B756CDAFF287}" sibTransId="{475116D3-C60D-4261-A1D5-637EC0728B7A}"/>
    <dgm:cxn modelId="{45BDEEB8-8BB3-4C1E-83E6-9E2756AF3060}" type="presOf" srcId="{340C9304-84A6-4BE9-9910-E821F8E0CE19}" destId="{A92F04D5-F270-4A7E-A5BF-8B950B028AC7}" srcOrd="0" destOrd="1" presId="urn:microsoft.com/office/officeart/2005/8/layout/hList1"/>
    <dgm:cxn modelId="{1E52F7BD-0FF8-4B35-8B38-678E026DA065}" type="presOf" srcId="{8D7E3133-E8AA-485F-827C-38B1E3B68522}" destId="{4946E1B9-9859-4045-BE11-6399D5B235AE}" srcOrd="0" destOrd="0" presId="urn:microsoft.com/office/officeart/2005/8/layout/hList1"/>
    <dgm:cxn modelId="{0D982ECE-D105-4436-B008-4D6D1BC87070}" srcId="{81BF1A04-27FB-4FB5-8824-2AC001ED288A}" destId="{1FC4F542-C71A-439B-ADC1-EF659D2AC3B9}" srcOrd="0" destOrd="0" parTransId="{435B1F80-1547-4B27-B92D-6F47BBC18DE1}" sibTransId="{6181A910-1552-4CB0-BA2A-F9400CE99741}"/>
    <dgm:cxn modelId="{CA16FCDB-06D9-4389-8988-267F21262A97}" type="presOf" srcId="{CE4016CC-F5D4-46D5-8C2F-CA9002D926F1}" destId="{0BB9B6D9-3CD2-49C8-8859-16A426F0DDA6}" srcOrd="0" destOrd="0" presId="urn:microsoft.com/office/officeart/2005/8/layout/hList1"/>
    <dgm:cxn modelId="{F380BBDE-4CAF-4D8B-9470-B1C57EC955D8}" srcId="{1FC4F542-C71A-439B-ADC1-EF659D2AC3B9}" destId="{7758A19C-38AD-4677-9F0D-FF4A602D8D84}" srcOrd="1" destOrd="0" parTransId="{65FD93AF-2F3B-4DDA-86A4-8D6D3506A952}" sibTransId="{B3EF21F4-6F8B-4D03-8AF8-9AA1FB3D7AF6}"/>
    <dgm:cxn modelId="{0D1BE5DE-C240-4F8A-92A7-14E4BBED459A}" srcId="{81BF1A04-27FB-4FB5-8824-2AC001ED288A}" destId="{CE4016CC-F5D4-46D5-8C2F-CA9002D926F1}" srcOrd="2" destOrd="0" parTransId="{8AD0CFC8-22D8-4D6B-96CE-974BAAC65855}" sibTransId="{509655E2-422E-441C-BF65-43DDA2427796}"/>
    <dgm:cxn modelId="{B92706E3-ECCC-4B90-AE06-34BA1DCD3449}" type="presOf" srcId="{FB2040E1-5992-4EEC-9F5E-5F3601C63AD9}" destId="{2C1631B2-DF06-4E72-B2B6-A8881600CA40}" srcOrd="0" destOrd="1" presId="urn:microsoft.com/office/officeart/2005/8/layout/hList1"/>
    <dgm:cxn modelId="{2D4951E5-C18D-43E2-A2A7-51704C3BA0FD}" srcId="{CE4016CC-F5D4-46D5-8C2F-CA9002D926F1}" destId="{FB2040E1-5992-4EEC-9F5E-5F3601C63AD9}" srcOrd="1" destOrd="0" parTransId="{9B5AF513-5531-4C04-A2E5-618CE2EEEFDB}" sibTransId="{FE70936A-6070-48AE-AF7D-215D4B7D2A73}"/>
    <dgm:cxn modelId="{D40E72F1-0556-40E5-8ACB-2E9900CC55FD}" srcId="{0C6BAE4E-07DE-4BA6-A585-BAD5D1DEFE36}" destId="{8D7E3133-E8AA-485F-827C-38B1E3B68522}" srcOrd="0" destOrd="0" parTransId="{5B9D7D75-DA4E-4FF4-B0A1-81150A208B01}" sibTransId="{D02EF639-9602-4F47-83B7-66DB5B085D89}"/>
    <dgm:cxn modelId="{F69251F2-F1F8-49E6-B512-06426C0E2CC3}" srcId="{3FEE514A-8D26-4C3A-84DD-2E624B15C0E2}" destId="{340C9304-84A6-4BE9-9910-E821F8E0CE19}" srcOrd="1" destOrd="0" parTransId="{539CD365-7CF5-45D1-AB4B-8A88565A6E2A}" sibTransId="{4F054778-F31F-4758-9411-DE78F8DA3E7B}"/>
    <dgm:cxn modelId="{184A51EF-2BE1-452A-B5B7-2A190B8DB0E2}" type="presParOf" srcId="{FB551D60-0391-48BC-9347-8E91486A48DE}" destId="{1D66BFB1-7020-4726-BAC6-7D650A92F242}" srcOrd="0" destOrd="0" presId="urn:microsoft.com/office/officeart/2005/8/layout/hList1"/>
    <dgm:cxn modelId="{B986EAEA-3BE7-4609-ADAA-EE3DF3963B4C}" type="presParOf" srcId="{1D66BFB1-7020-4726-BAC6-7D650A92F242}" destId="{8266F471-0C60-40FD-B40C-0A8B73E45C84}" srcOrd="0" destOrd="0" presId="urn:microsoft.com/office/officeart/2005/8/layout/hList1"/>
    <dgm:cxn modelId="{6B12B7D4-9264-4397-B856-9E1CA4036657}" type="presParOf" srcId="{1D66BFB1-7020-4726-BAC6-7D650A92F242}" destId="{1AFC4A1C-0FA1-46D2-8A8C-02325105F13E}" srcOrd="1" destOrd="0" presId="urn:microsoft.com/office/officeart/2005/8/layout/hList1"/>
    <dgm:cxn modelId="{EDD8EE30-F9FF-40D4-AE5E-A86047867A90}" type="presParOf" srcId="{FB551D60-0391-48BC-9347-8E91486A48DE}" destId="{BDBAAB0F-50E6-4A58-8717-4034BB991FB7}" srcOrd="1" destOrd="0" presId="urn:microsoft.com/office/officeart/2005/8/layout/hList1"/>
    <dgm:cxn modelId="{E7758E0B-4DCF-4BB9-9C8B-D8C88FE3FCE2}" type="presParOf" srcId="{FB551D60-0391-48BC-9347-8E91486A48DE}" destId="{B599D3DD-1B7E-4AB5-B945-4DA38923E5EA}" srcOrd="2" destOrd="0" presId="urn:microsoft.com/office/officeart/2005/8/layout/hList1"/>
    <dgm:cxn modelId="{8525AEDD-F7A0-4787-9DAB-8988F98038A4}" type="presParOf" srcId="{B599D3DD-1B7E-4AB5-B945-4DA38923E5EA}" destId="{2C51BAA7-E2E9-445E-B252-47CF84BF0A9E}" srcOrd="0" destOrd="0" presId="urn:microsoft.com/office/officeart/2005/8/layout/hList1"/>
    <dgm:cxn modelId="{90DFB0FB-A98B-4029-97E8-95B58B5FC962}" type="presParOf" srcId="{B599D3DD-1B7E-4AB5-B945-4DA38923E5EA}" destId="{A178686C-5BE5-48D6-A807-B8FE2EC53BF0}" srcOrd="1" destOrd="0" presId="urn:microsoft.com/office/officeart/2005/8/layout/hList1"/>
    <dgm:cxn modelId="{2F23234E-8DF2-4D25-80C6-F1887835E373}" type="presParOf" srcId="{FB551D60-0391-48BC-9347-8E91486A48DE}" destId="{0FC05B60-9199-45D3-A301-1F65F6FD830E}" srcOrd="3" destOrd="0" presId="urn:microsoft.com/office/officeart/2005/8/layout/hList1"/>
    <dgm:cxn modelId="{311B39C5-7381-4141-972E-3CB72E83F275}" type="presParOf" srcId="{FB551D60-0391-48BC-9347-8E91486A48DE}" destId="{AA921298-7B3D-401D-AE5D-4CF1DF8BA990}" srcOrd="4" destOrd="0" presId="urn:microsoft.com/office/officeart/2005/8/layout/hList1"/>
    <dgm:cxn modelId="{3F2A6E27-EFE4-4606-8552-653D78541C3E}" type="presParOf" srcId="{AA921298-7B3D-401D-AE5D-4CF1DF8BA990}" destId="{0BB9B6D9-3CD2-49C8-8859-16A426F0DDA6}" srcOrd="0" destOrd="0" presId="urn:microsoft.com/office/officeart/2005/8/layout/hList1"/>
    <dgm:cxn modelId="{0BA64EBB-986F-408F-B0FF-D042F003A220}" type="presParOf" srcId="{AA921298-7B3D-401D-AE5D-4CF1DF8BA990}" destId="{2C1631B2-DF06-4E72-B2B6-A8881600CA40}" srcOrd="1" destOrd="0" presId="urn:microsoft.com/office/officeart/2005/8/layout/hList1"/>
    <dgm:cxn modelId="{1F34A058-02D3-4FB3-917F-645EF70E5C68}" type="presParOf" srcId="{FB551D60-0391-48BC-9347-8E91486A48DE}" destId="{4E891182-808B-4599-93B6-41D6452075AB}" srcOrd="5" destOrd="0" presId="urn:microsoft.com/office/officeart/2005/8/layout/hList1"/>
    <dgm:cxn modelId="{0F578FF5-EED7-4159-B0B6-6E330C205F9C}" type="presParOf" srcId="{FB551D60-0391-48BC-9347-8E91486A48DE}" destId="{4F014EBC-E61E-4D9B-9B0D-C4040C65815F}" srcOrd="6" destOrd="0" presId="urn:microsoft.com/office/officeart/2005/8/layout/hList1"/>
    <dgm:cxn modelId="{2FECA1A9-5E72-4696-8519-DB506CE1C3F1}" type="presParOf" srcId="{4F014EBC-E61E-4D9B-9B0D-C4040C65815F}" destId="{029D2A8E-DF25-4E52-8B9E-D1EBCDE289A6}" srcOrd="0" destOrd="0" presId="urn:microsoft.com/office/officeart/2005/8/layout/hList1"/>
    <dgm:cxn modelId="{36096583-2CDA-4729-AEE5-244C64FA93AB}" type="presParOf" srcId="{4F014EBC-E61E-4D9B-9B0D-C4040C65815F}" destId="{A92F04D5-F270-4A7E-A5BF-8B950B028AC7}" srcOrd="1" destOrd="0" presId="urn:microsoft.com/office/officeart/2005/8/layout/hList1"/>
    <dgm:cxn modelId="{6BECA356-7043-4455-AFCE-BBFFC5CFDEBC}" type="presParOf" srcId="{FB551D60-0391-48BC-9347-8E91486A48DE}" destId="{CC317E9F-D1F2-427F-908D-00E537FA6F54}" srcOrd="7" destOrd="0" presId="urn:microsoft.com/office/officeart/2005/8/layout/hList1"/>
    <dgm:cxn modelId="{AB8DEA10-B3CB-4536-83DA-5E284C9CC091}" type="presParOf" srcId="{FB551D60-0391-48BC-9347-8E91486A48DE}" destId="{FD7D3C9E-5B86-4313-AAD6-A86ACB0DC4FE}" srcOrd="8" destOrd="0" presId="urn:microsoft.com/office/officeart/2005/8/layout/hList1"/>
    <dgm:cxn modelId="{BCF194DC-6C37-4F38-BDC5-3750B78D0FE5}" type="presParOf" srcId="{FD7D3C9E-5B86-4313-AAD6-A86ACB0DC4FE}" destId="{3B52CBF3-CBEE-49F7-9278-8DBC8DAB40FA}" srcOrd="0" destOrd="0" presId="urn:microsoft.com/office/officeart/2005/8/layout/hList1"/>
    <dgm:cxn modelId="{EE506575-0571-45CE-A956-8F6A890FAEB2}" type="presParOf" srcId="{FD7D3C9E-5B86-4313-AAD6-A86ACB0DC4FE}" destId="{4946E1B9-9859-4045-BE11-6399D5B235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8FD9B6-BFEC-4955-88C6-C71F23781B93}"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IN"/>
        </a:p>
      </dgm:t>
    </dgm:pt>
    <dgm:pt modelId="{A567C8EA-C0C6-4785-AA74-AFE0A9691F10}">
      <dgm:prSet phldrT="[Text]"/>
      <dgm:spPr/>
      <dgm:t>
        <a:bodyPr/>
        <a:lstStyle/>
        <a:p>
          <a:r>
            <a:rPr lang="en-IN" dirty="0"/>
            <a:t>Domain Exploration &amp; Project Planning</a:t>
          </a:r>
        </a:p>
      </dgm:t>
    </dgm:pt>
    <dgm:pt modelId="{85E7FE64-FFAE-48E3-8AB9-0A836F0B5BB2}" type="parTrans" cxnId="{12B01D28-DA4A-478D-9E7C-9F816FD4B036}">
      <dgm:prSet/>
      <dgm:spPr/>
      <dgm:t>
        <a:bodyPr/>
        <a:lstStyle/>
        <a:p>
          <a:endParaRPr lang="en-IN"/>
        </a:p>
      </dgm:t>
    </dgm:pt>
    <dgm:pt modelId="{E45A78CF-AB4B-4356-8C61-41C68D9DA105}" type="sibTrans" cxnId="{12B01D28-DA4A-478D-9E7C-9F816FD4B036}">
      <dgm:prSet/>
      <dgm:spPr/>
      <dgm:t>
        <a:bodyPr/>
        <a:lstStyle/>
        <a:p>
          <a:endParaRPr lang="en-IN"/>
        </a:p>
      </dgm:t>
    </dgm:pt>
    <dgm:pt modelId="{932AD1A2-D85C-4503-A5F4-DB2B1397A727}">
      <dgm:prSet phldrT="[Text]"/>
      <dgm:spPr/>
      <dgm:t>
        <a:bodyPr/>
        <a:lstStyle/>
        <a:p>
          <a:r>
            <a:rPr lang="en-IN" dirty="0"/>
            <a:t>Data Collection &amp; Data Exploration</a:t>
          </a:r>
        </a:p>
      </dgm:t>
    </dgm:pt>
    <dgm:pt modelId="{698F7BBC-E35E-4B3B-864B-47520B9F0D3F}" type="parTrans" cxnId="{72E0D2AC-BCC0-4ACE-8C1A-1D7D00C0987A}">
      <dgm:prSet/>
      <dgm:spPr/>
      <dgm:t>
        <a:bodyPr/>
        <a:lstStyle/>
        <a:p>
          <a:endParaRPr lang="en-IN"/>
        </a:p>
      </dgm:t>
    </dgm:pt>
    <dgm:pt modelId="{74A45087-093F-418D-8E7A-1AAE6A4C35FE}" type="sibTrans" cxnId="{72E0D2AC-BCC0-4ACE-8C1A-1D7D00C0987A}">
      <dgm:prSet/>
      <dgm:spPr/>
      <dgm:t>
        <a:bodyPr/>
        <a:lstStyle/>
        <a:p>
          <a:endParaRPr lang="en-IN"/>
        </a:p>
      </dgm:t>
    </dgm:pt>
    <dgm:pt modelId="{212B9469-B25A-4B87-B43E-287C148AAC30}">
      <dgm:prSet phldrT="[Text]"/>
      <dgm:spPr/>
      <dgm:t>
        <a:bodyPr/>
        <a:lstStyle/>
        <a:p>
          <a:r>
            <a:rPr lang="en-IN" dirty="0"/>
            <a:t>Data Cleaning</a:t>
          </a:r>
        </a:p>
      </dgm:t>
    </dgm:pt>
    <dgm:pt modelId="{7AC76F1D-632A-460A-BB28-BD9A90CB9BF1}" type="parTrans" cxnId="{3A7E5269-6A9A-44A9-82DF-19C8B5ECABE1}">
      <dgm:prSet/>
      <dgm:spPr/>
      <dgm:t>
        <a:bodyPr/>
        <a:lstStyle/>
        <a:p>
          <a:endParaRPr lang="en-IN"/>
        </a:p>
      </dgm:t>
    </dgm:pt>
    <dgm:pt modelId="{94E0A519-3924-4F38-B681-8D4F1C961AAB}" type="sibTrans" cxnId="{3A7E5269-6A9A-44A9-82DF-19C8B5ECABE1}">
      <dgm:prSet/>
      <dgm:spPr/>
      <dgm:t>
        <a:bodyPr/>
        <a:lstStyle/>
        <a:p>
          <a:endParaRPr lang="en-IN"/>
        </a:p>
      </dgm:t>
    </dgm:pt>
    <dgm:pt modelId="{CD1C4A4E-D797-45DB-A229-A385A631A180}">
      <dgm:prSet phldrT="[Text]"/>
      <dgm:spPr/>
      <dgm:t>
        <a:bodyPr/>
        <a:lstStyle/>
        <a:p>
          <a:r>
            <a:rPr lang="en-IN" dirty="0"/>
            <a:t>Feature Engineering</a:t>
          </a:r>
        </a:p>
      </dgm:t>
    </dgm:pt>
    <dgm:pt modelId="{95B6FBAC-858C-4EFB-9D2A-68690058025E}" type="parTrans" cxnId="{267DF38E-B37B-434D-932C-248BF161DE12}">
      <dgm:prSet/>
      <dgm:spPr/>
      <dgm:t>
        <a:bodyPr/>
        <a:lstStyle/>
        <a:p>
          <a:endParaRPr lang="en-IN"/>
        </a:p>
      </dgm:t>
    </dgm:pt>
    <dgm:pt modelId="{228646F6-CD38-43CF-88CD-4CADA8AF8B6C}" type="sibTrans" cxnId="{267DF38E-B37B-434D-932C-248BF161DE12}">
      <dgm:prSet/>
      <dgm:spPr/>
      <dgm:t>
        <a:bodyPr/>
        <a:lstStyle/>
        <a:p>
          <a:endParaRPr lang="en-IN"/>
        </a:p>
      </dgm:t>
    </dgm:pt>
    <dgm:pt modelId="{CCFFB04E-533B-4A48-85DD-D84A9E883260}">
      <dgm:prSet phldrT="[Text]"/>
      <dgm:spPr/>
      <dgm:t>
        <a:bodyPr/>
        <a:lstStyle/>
        <a:p>
          <a:r>
            <a:rPr lang="en-IN" dirty="0" err="1"/>
            <a:t>Preprocessing</a:t>
          </a:r>
          <a:r>
            <a:rPr lang="en-IN" dirty="0"/>
            <a:t> features</a:t>
          </a:r>
        </a:p>
      </dgm:t>
    </dgm:pt>
    <dgm:pt modelId="{630161BD-8FE8-4129-B27F-95EE06253E04}" type="parTrans" cxnId="{33CF1D54-E3C6-4952-AFD1-E64E97B26601}">
      <dgm:prSet/>
      <dgm:spPr/>
      <dgm:t>
        <a:bodyPr/>
        <a:lstStyle/>
        <a:p>
          <a:endParaRPr lang="en-IN"/>
        </a:p>
      </dgm:t>
    </dgm:pt>
    <dgm:pt modelId="{AB520DEE-65F7-44BB-9685-F2DC3B9CEA7B}" type="sibTrans" cxnId="{33CF1D54-E3C6-4952-AFD1-E64E97B26601}">
      <dgm:prSet/>
      <dgm:spPr/>
      <dgm:t>
        <a:bodyPr/>
        <a:lstStyle/>
        <a:p>
          <a:endParaRPr lang="en-IN"/>
        </a:p>
      </dgm:t>
    </dgm:pt>
    <dgm:pt modelId="{7C2877B6-AC99-4A00-B60F-F7F4FE42FE38}">
      <dgm:prSet phldrT="[Text]"/>
      <dgm:spPr/>
      <dgm:t>
        <a:bodyPr/>
        <a:lstStyle/>
        <a:p>
          <a:r>
            <a:rPr lang="en-IN" dirty="0"/>
            <a:t>ML Modelling </a:t>
          </a:r>
        </a:p>
      </dgm:t>
    </dgm:pt>
    <dgm:pt modelId="{B9CF5646-B554-4EB8-A3A5-E05FBA63A83C}" type="parTrans" cxnId="{563DA0DA-8540-4DE8-8328-259E048F9DE0}">
      <dgm:prSet/>
      <dgm:spPr/>
      <dgm:t>
        <a:bodyPr/>
        <a:lstStyle/>
        <a:p>
          <a:endParaRPr lang="en-IN"/>
        </a:p>
      </dgm:t>
    </dgm:pt>
    <dgm:pt modelId="{CE478854-D6AC-423D-ADF4-6FA22E5F70FB}" type="sibTrans" cxnId="{563DA0DA-8540-4DE8-8328-259E048F9DE0}">
      <dgm:prSet/>
      <dgm:spPr/>
      <dgm:t>
        <a:bodyPr/>
        <a:lstStyle/>
        <a:p>
          <a:endParaRPr lang="en-IN"/>
        </a:p>
      </dgm:t>
    </dgm:pt>
    <dgm:pt modelId="{B4C16ED8-8520-4B8B-BB94-14586726433C}">
      <dgm:prSet phldrT="[Text]"/>
      <dgm:spPr/>
      <dgm:t>
        <a:bodyPr/>
        <a:lstStyle/>
        <a:p>
          <a:r>
            <a:rPr lang="en-IN" dirty="0"/>
            <a:t>Performance Analysis</a:t>
          </a:r>
        </a:p>
      </dgm:t>
    </dgm:pt>
    <dgm:pt modelId="{902C0496-E498-4138-BF56-BE52211014A1}" type="parTrans" cxnId="{C298DB40-CE1E-4187-B284-B52E4433B6D6}">
      <dgm:prSet/>
      <dgm:spPr/>
      <dgm:t>
        <a:bodyPr/>
        <a:lstStyle/>
        <a:p>
          <a:endParaRPr lang="en-IN"/>
        </a:p>
      </dgm:t>
    </dgm:pt>
    <dgm:pt modelId="{97024DA2-46B2-4592-9A99-6668C2A58A8A}" type="sibTrans" cxnId="{C298DB40-CE1E-4187-B284-B52E4433B6D6}">
      <dgm:prSet/>
      <dgm:spPr/>
      <dgm:t>
        <a:bodyPr/>
        <a:lstStyle/>
        <a:p>
          <a:endParaRPr lang="en-IN"/>
        </a:p>
      </dgm:t>
    </dgm:pt>
    <dgm:pt modelId="{D1D170C5-E5FA-42B6-83E8-3F03A6C7320D}">
      <dgm:prSet phldrT="[Text]"/>
      <dgm:spPr/>
      <dgm:t>
        <a:bodyPr/>
        <a:lstStyle/>
        <a:p>
          <a:r>
            <a:rPr lang="en-IN" dirty="0"/>
            <a:t>Model Deployment</a:t>
          </a:r>
        </a:p>
      </dgm:t>
    </dgm:pt>
    <dgm:pt modelId="{9B3C3C21-1739-4188-9416-4A4ABFA0B678}" type="parTrans" cxnId="{6C26BEA7-88F3-48C5-9C34-1885BBDB8E09}">
      <dgm:prSet/>
      <dgm:spPr/>
      <dgm:t>
        <a:bodyPr/>
        <a:lstStyle/>
        <a:p>
          <a:endParaRPr lang="en-IN"/>
        </a:p>
      </dgm:t>
    </dgm:pt>
    <dgm:pt modelId="{6CAA984C-4D48-4B6D-9670-66D49B1D989A}" type="sibTrans" cxnId="{6C26BEA7-88F3-48C5-9C34-1885BBDB8E09}">
      <dgm:prSet/>
      <dgm:spPr/>
      <dgm:t>
        <a:bodyPr/>
        <a:lstStyle/>
        <a:p>
          <a:endParaRPr lang="en-IN"/>
        </a:p>
      </dgm:t>
    </dgm:pt>
    <dgm:pt modelId="{19E8F83E-9600-433F-82F8-7657822BD29B}">
      <dgm:prSet phldrT="[Text]"/>
      <dgm:spPr/>
      <dgm:t>
        <a:bodyPr/>
        <a:lstStyle/>
        <a:p>
          <a:r>
            <a:rPr lang="en-IN" dirty="0"/>
            <a:t>Optimization &amp; Tuning</a:t>
          </a:r>
        </a:p>
      </dgm:t>
    </dgm:pt>
    <dgm:pt modelId="{953FC835-7E9A-44B5-B5AF-6AF77DC0764B}" type="parTrans" cxnId="{4E682851-FE6B-4045-851E-DFDACC190FDF}">
      <dgm:prSet/>
      <dgm:spPr/>
      <dgm:t>
        <a:bodyPr/>
        <a:lstStyle/>
        <a:p>
          <a:endParaRPr lang="en-IN"/>
        </a:p>
      </dgm:t>
    </dgm:pt>
    <dgm:pt modelId="{531744AD-4EB1-4B58-865E-077BD64844A9}" type="sibTrans" cxnId="{4E682851-FE6B-4045-851E-DFDACC190FDF}">
      <dgm:prSet/>
      <dgm:spPr/>
      <dgm:t>
        <a:bodyPr/>
        <a:lstStyle/>
        <a:p>
          <a:endParaRPr lang="en-IN"/>
        </a:p>
      </dgm:t>
    </dgm:pt>
    <dgm:pt modelId="{ECBAC728-0D7F-4439-8F45-91B7BCCD03D0}" type="pres">
      <dgm:prSet presAssocID="{028FD9B6-BFEC-4955-88C6-C71F23781B93}" presName="Name0" presStyleCnt="0">
        <dgm:presLayoutVars>
          <dgm:dir/>
          <dgm:resizeHandles/>
        </dgm:presLayoutVars>
      </dgm:prSet>
      <dgm:spPr/>
    </dgm:pt>
    <dgm:pt modelId="{3DC94251-2A7B-476D-A207-839CDC4237A0}" type="pres">
      <dgm:prSet presAssocID="{A567C8EA-C0C6-4785-AA74-AFE0A9691F10}" presName="compNode" presStyleCnt="0"/>
      <dgm:spPr/>
    </dgm:pt>
    <dgm:pt modelId="{6F21C13F-82AC-4C3D-8FDD-56302AD2264E}" type="pres">
      <dgm:prSet presAssocID="{A567C8EA-C0C6-4785-AA74-AFE0A9691F10}" presName="dummyConnPt" presStyleCnt="0"/>
      <dgm:spPr/>
    </dgm:pt>
    <dgm:pt modelId="{4E616DFA-5316-4320-B463-BB2EF55A8247}" type="pres">
      <dgm:prSet presAssocID="{A567C8EA-C0C6-4785-AA74-AFE0A9691F10}" presName="node" presStyleLbl="node1" presStyleIdx="0" presStyleCnt="9">
        <dgm:presLayoutVars>
          <dgm:bulletEnabled val="1"/>
        </dgm:presLayoutVars>
      </dgm:prSet>
      <dgm:spPr/>
    </dgm:pt>
    <dgm:pt modelId="{F266BAC4-CBE3-4077-B431-1480EF9F9949}" type="pres">
      <dgm:prSet presAssocID="{E45A78CF-AB4B-4356-8C61-41C68D9DA105}" presName="sibTrans" presStyleLbl="bgSibTrans2D1" presStyleIdx="0" presStyleCnt="8"/>
      <dgm:spPr/>
    </dgm:pt>
    <dgm:pt modelId="{164824FF-B1EF-4BAD-944B-BFACB34390D2}" type="pres">
      <dgm:prSet presAssocID="{932AD1A2-D85C-4503-A5F4-DB2B1397A727}" presName="compNode" presStyleCnt="0"/>
      <dgm:spPr/>
    </dgm:pt>
    <dgm:pt modelId="{6AF8247B-54A8-4A7C-8183-F47704688884}" type="pres">
      <dgm:prSet presAssocID="{932AD1A2-D85C-4503-A5F4-DB2B1397A727}" presName="dummyConnPt" presStyleCnt="0"/>
      <dgm:spPr/>
    </dgm:pt>
    <dgm:pt modelId="{C743ED34-1DB0-425F-8A36-7D349019DD5F}" type="pres">
      <dgm:prSet presAssocID="{932AD1A2-D85C-4503-A5F4-DB2B1397A727}" presName="node" presStyleLbl="node1" presStyleIdx="1" presStyleCnt="9">
        <dgm:presLayoutVars>
          <dgm:bulletEnabled val="1"/>
        </dgm:presLayoutVars>
      </dgm:prSet>
      <dgm:spPr/>
    </dgm:pt>
    <dgm:pt modelId="{425B5B27-9E7E-4422-82C6-9E4F17EECF01}" type="pres">
      <dgm:prSet presAssocID="{74A45087-093F-418D-8E7A-1AAE6A4C35FE}" presName="sibTrans" presStyleLbl="bgSibTrans2D1" presStyleIdx="1" presStyleCnt="8"/>
      <dgm:spPr/>
    </dgm:pt>
    <dgm:pt modelId="{3D30773D-67F8-4746-8D1F-C3545B819836}" type="pres">
      <dgm:prSet presAssocID="{212B9469-B25A-4B87-B43E-287C148AAC30}" presName="compNode" presStyleCnt="0"/>
      <dgm:spPr/>
    </dgm:pt>
    <dgm:pt modelId="{042BFE6E-1030-4244-BC95-B70F7BDED692}" type="pres">
      <dgm:prSet presAssocID="{212B9469-B25A-4B87-B43E-287C148AAC30}" presName="dummyConnPt" presStyleCnt="0"/>
      <dgm:spPr/>
    </dgm:pt>
    <dgm:pt modelId="{EDD05866-91F6-47F9-9436-A1B715F07482}" type="pres">
      <dgm:prSet presAssocID="{212B9469-B25A-4B87-B43E-287C148AAC30}" presName="node" presStyleLbl="node1" presStyleIdx="2" presStyleCnt="9">
        <dgm:presLayoutVars>
          <dgm:bulletEnabled val="1"/>
        </dgm:presLayoutVars>
      </dgm:prSet>
      <dgm:spPr/>
    </dgm:pt>
    <dgm:pt modelId="{9D1007B0-9825-4049-9AE1-BA77670C3280}" type="pres">
      <dgm:prSet presAssocID="{94E0A519-3924-4F38-B681-8D4F1C961AAB}" presName="sibTrans" presStyleLbl="bgSibTrans2D1" presStyleIdx="2" presStyleCnt="8"/>
      <dgm:spPr/>
    </dgm:pt>
    <dgm:pt modelId="{7E68D433-1AB6-4D41-BBC4-34A87A472108}" type="pres">
      <dgm:prSet presAssocID="{CD1C4A4E-D797-45DB-A229-A385A631A180}" presName="compNode" presStyleCnt="0"/>
      <dgm:spPr/>
    </dgm:pt>
    <dgm:pt modelId="{9D52F8CB-2A3B-4707-A0B7-A2905B82C782}" type="pres">
      <dgm:prSet presAssocID="{CD1C4A4E-D797-45DB-A229-A385A631A180}" presName="dummyConnPt" presStyleCnt="0"/>
      <dgm:spPr/>
    </dgm:pt>
    <dgm:pt modelId="{03DF87AA-3E25-4FE5-B205-243562753CE4}" type="pres">
      <dgm:prSet presAssocID="{CD1C4A4E-D797-45DB-A229-A385A631A180}" presName="node" presStyleLbl="node1" presStyleIdx="3" presStyleCnt="9">
        <dgm:presLayoutVars>
          <dgm:bulletEnabled val="1"/>
        </dgm:presLayoutVars>
      </dgm:prSet>
      <dgm:spPr/>
    </dgm:pt>
    <dgm:pt modelId="{ED96D415-AB85-4BD0-AE73-DC5F6BF9CE99}" type="pres">
      <dgm:prSet presAssocID="{228646F6-CD38-43CF-88CD-4CADA8AF8B6C}" presName="sibTrans" presStyleLbl="bgSibTrans2D1" presStyleIdx="3" presStyleCnt="8"/>
      <dgm:spPr/>
    </dgm:pt>
    <dgm:pt modelId="{37DDB05D-73B1-4646-A782-5973AD6B4C1D}" type="pres">
      <dgm:prSet presAssocID="{CCFFB04E-533B-4A48-85DD-D84A9E883260}" presName="compNode" presStyleCnt="0"/>
      <dgm:spPr/>
    </dgm:pt>
    <dgm:pt modelId="{D3241D3D-695B-4677-A864-102D016E5C7F}" type="pres">
      <dgm:prSet presAssocID="{CCFFB04E-533B-4A48-85DD-D84A9E883260}" presName="dummyConnPt" presStyleCnt="0"/>
      <dgm:spPr/>
    </dgm:pt>
    <dgm:pt modelId="{85B98D56-229D-42FB-95C7-6BB3B1C34AED}" type="pres">
      <dgm:prSet presAssocID="{CCFFB04E-533B-4A48-85DD-D84A9E883260}" presName="node" presStyleLbl="node1" presStyleIdx="4" presStyleCnt="9">
        <dgm:presLayoutVars>
          <dgm:bulletEnabled val="1"/>
        </dgm:presLayoutVars>
      </dgm:prSet>
      <dgm:spPr/>
    </dgm:pt>
    <dgm:pt modelId="{6F47BE3C-D89D-4677-94EB-0352D42823F5}" type="pres">
      <dgm:prSet presAssocID="{AB520DEE-65F7-44BB-9685-F2DC3B9CEA7B}" presName="sibTrans" presStyleLbl="bgSibTrans2D1" presStyleIdx="4" presStyleCnt="8"/>
      <dgm:spPr/>
    </dgm:pt>
    <dgm:pt modelId="{111E5574-6F16-4D96-9AB2-B9C543B8A84E}" type="pres">
      <dgm:prSet presAssocID="{7C2877B6-AC99-4A00-B60F-F7F4FE42FE38}" presName="compNode" presStyleCnt="0"/>
      <dgm:spPr/>
    </dgm:pt>
    <dgm:pt modelId="{78856BD5-5F45-4F64-B4D8-6A88D0092C89}" type="pres">
      <dgm:prSet presAssocID="{7C2877B6-AC99-4A00-B60F-F7F4FE42FE38}" presName="dummyConnPt" presStyleCnt="0"/>
      <dgm:spPr/>
    </dgm:pt>
    <dgm:pt modelId="{5ADD8A50-3F30-400A-AE8D-1384190A5E0E}" type="pres">
      <dgm:prSet presAssocID="{7C2877B6-AC99-4A00-B60F-F7F4FE42FE38}" presName="node" presStyleLbl="node1" presStyleIdx="5" presStyleCnt="9">
        <dgm:presLayoutVars>
          <dgm:bulletEnabled val="1"/>
        </dgm:presLayoutVars>
      </dgm:prSet>
      <dgm:spPr/>
    </dgm:pt>
    <dgm:pt modelId="{B4B7FC0F-F59B-4CBC-9E25-5555EB911F67}" type="pres">
      <dgm:prSet presAssocID="{CE478854-D6AC-423D-ADF4-6FA22E5F70FB}" presName="sibTrans" presStyleLbl="bgSibTrans2D1" presStyleIdx="5" presStyleCnt="8"/>
      <dgm:spPr/>
    </dgm:pt>
    <dgm:pt modelId="{62639D81-B636-49AC-BFF2-7C54E4704F2C}" type="pres">
      <dgm:prSet presAssocID="{B4C16ED8-8520-4B8B-BB94-14586726433C}" presName="compNode" presStyleCnt="0"/>
      <dgm:spPr/>
    </dgm:pt>
    <dgm:pt modelId="{0551DB40-8936-4505-8E4B-D860F279B238}" type="pres">
      <dgm:prSet presAssocID="{B4C16ED8-8520-4B8B-BB94-14586726433C}" presName="dummyConnPt" presStyleCnt="0"/>
      <dgm:spPr/>
    </dgm:pt>
    <dgm:pt modelId="{495091A1-E0A0-4E4A-A8F6-C678CDE6095F}" type="pres">
      <dgm:prSet presAssocID="{B4C16ED8-8520-4B8B-BB94-14586726433C}" presName="node" presStyleLbl="node1" presStyleIdx="6" presStyleCnt="9">
        <dgm:presLayoutVars>
          <dgm:bulletEnabled val="1"/>
        </dgm:presLayoutVars>
      </dgm:prSet>
      <dgm:spPr/>
    </dgm:pt>
    <dgm:pt modelId="{989D7747-70E9-4929-8DFA-6069E3C172CC}" type="pres">
      <dgm:prSet presAssocID="{97024DA2-46B2-4592-9A99-6668C2A58A8A}" presName="sibTrans" presStyleLbl="bgSibTrans2D1" presStyleIdx="6" presStyleCnt="8"/>
      <dgm:spPr/>
    </dgm:pt>
    <dgm:pt modelId="{C2D22FB3-BBAD-4CC2-85AC-06D3BA056CF3}" type="pres">
      <dgm:prSet presAssocID="{19E8F83E-9600-433F-82F8-7657822BD29B}" presName="compNode" presStyleCnt="0"/>
      <dgm:spPr/>
    </dgm:pt>
    <dgm:pt modelId="{AFEFEED2-A58C-4CD8-9CB0-24431F9F6175}" type="pres">
      <dgm:prSet presAssocID="{19E8F83E-9600-433F-82F8-7657822BD29B}" presName="dummyConnPt" presStyleCnt="0"/>
      <dgm:spPr/>
    </dgm:pt>
    <dgm:pt modelId="{6F92FDFC-C880-4D3F-8BE2-3DFD900EE6E8}" type="pres">
      <dgm:prSet presAssocID="{19E8F83E-9600-433F-82F8-7657822BD29B}" presName="node" presStyleLbl="node1" presStyleIdx="7" presStyleCnt="9">
        <dgm:presLayoutVars>
          <dgm:bulletEnabled val="1"/>
        </dgm:presLayoutVars>
      </dgm:prSet>
      <dgm:spPr/>
    </dgm:pt>
    <dgm:pt modelId="{74125073-5759-47BE-AC77-3C4C7490C340}" type="pres">
      <dgm:prSet presAssocID="{531744AD-4EB1-4B58-865E-077BD64844A9}" presName="sibTrans" presStyleLbl="bgSibTrans2D1" presStyleIdx="7" presStyleCnt="8"/>
      <dgm:spPr/>
    </dgm:pt>
    <dgm:pt modelId="{3F02C48F-C0C2-41B5-A2E6-C8BCF4701B98}" type="pres">
      <dgm:prSet presAssocID="{D1D170C5-E5FA-42B6-83E8-3F03A6C7320D}" presName="compNode" presStyleCnt="0"/>
      <dgm:spPr/>
    </dgm:pt>
    <dgm:pt modelId="{05546FA7-C34F-4B94-96E3-2ECB42335E87}" type="pres">
      <dgm:prSet presAssocID="{D1D170C5-E5FA-42B6-83E8-3F03A6C7320D}" presName="dummyConnPt" presStyleCnt="0"/>
      <dgm:spPr/>
    </dgm:pt>
    <dgm:pt modelId="{087D5C2C-697F-49F4-911B-1AFF4BE0990B}" type="pres">
      <dgm:prSet presAssocID="{D1D170C5-E5FA-42B6-83E8-3F03A6C7320D}" presName="node" presStyleLbl="node1" presStyleIdx="8" presStyleCnt="9">
        <dgm:presLayoutVars>
          <dgm:bulletEnabled val="1"/>
        </dgm:presLayoutVars>
      </dgm:prSet>
      <dgm:spPr/>
    </dgm:pt>
  </dgm:ptLst>
  <dgm:cxnLst>
    <dgm:cxn modelId="{56C45B12-C7F3-4B5E-95C0-7582C2DD9302}" type="presOf" srcId="{028FD9B6-BFEC-4955-88C6-C71F23781B93}" destId="{ECBAC728-0D7F-4439-8F45-91B7BCCD03D0}" srcOrd="0" destOrd="0" presId="urn:microsoft.com/office/officeart/2005/8/layout/bProcess4"/>
    <dgm:cxn modelId="{23279013-C527-486E-905A-676A7B3016F4}" type="presOf" srcId="{CE478854-D6AC-423D-ADF4-6FA22E5F70FB}" destId="{B4B7FC0F-F59B-4CBC-9E25-5555EB911F67}" srcOrd="0" destOrd="0" presId="urn:microsoft.com/office/officeart/2005/8/layout/bProcess4"/>
    <dgm:cxn modelId="{12B01D28-DA4A-478D-9E7C-9F816FD4B036}" srcId="{028FD9B6-BFEC-4955-88C6-C71F23781B93}" destId="{A567C8EA-C0C6-4785-AA74-AFE0A9691F10}" srcOrd="0" destOrd="0" parTransId="{85E7FE64-FFAE-48E3-8AB9-0A836F0B5BB2}" sibTransId="{E45A78CF-AB4B-4356-8C61-41C68D9DA105}"/>
    <dgm:cxn modelId="{BAB23229-4DFE-4007-A3DE-9E1A499144E3}" type="presOf" srcId="{E45A78CF-AB4B-4356-8C61-41C68D9DA105}" destId="{F266BAC4-CBE3-4077-B431-1480EF9F9949}" srcOrd="0" destOrd="0" presId="urn:microsoft.com/office/officeart/2005/8/layout/bProcess4"/>
    <dgm:cxn modelId="{ED1C1F2B-37FC-4483-B0E3-CC1273ACE932}" type="presOf" srcId="{531744AD-4EB1-4B58-865E-077BD64844A9}" destId="{74125073-5759-47BE-AC77-3C4C7490C340}" srcOrd="0" destOrd="0" presId="urn:microsoft.com/office/officeart/2005/8/layout/bProcess4"/>
    <dgm:cxn modelId="{8660DD2C-CE40-4A78-BD31-9901630C6B14}" type="presOf" srcId="{AB520DEE-65F7-44BB-9685-F2DC3B9CEA7B}" destId="{6F47BE3C-D89D-4677-94EB-0352D42823F5}" srcOrd="0" destOrd="0" presId="urn:microsoft.com/office/officeart/2005/8/layout/bProcess4"/>
    <dgm:cxn modelId="{7F0EB73A-3C0A-424F-93A2-76626B894D66}" type="presOf" srcId="{74A45087-093F-418D-8E7A-1AAE6A4C35FE}" destId="{425B5B27-9E7E-4422-82C6-9E4F17EECF01}" srcOrd="0" destOrd="0" presId="urn:microsoft.com/office/officeart/2005/8/layout/bProcess4"/>
    <dgm:cxn modelId="{C298DB40-CE1E-4187-B284-B52E4433B6D6}" srcId="{028FD9B6-BFEC-4955-88C6-C71F23781B93}" destId="{B4C16ED8-8520-4B8B-BB94-14586726433C}" srcOrd="6" destOrd="0" parTransId="{902C0496-E498-4138-BF56-BE52211014A1}" sibTransId="{97024DA2-46B2-4592-9A99-6668C2A58A8A}"/>
    <dgm:cxn modelId="{507E5D68-E07E-4F53-99A3-8B03F71A443D}" type="presOf" srcId="{7C2877B6-AC99-4A00-B60F-F7F4FE42FE38}" destId="{5ADD8A50-3F30-400A-AE8D-1384190A5E0E}" srcOrd="0" destOrd="0" presId="urn:microsoft.com/office/officeart/2005/8/layout/bProcess4"/>
    <dgm:cxn modelId="{3A7E5269-6A9A-44A9-82DF-19C8B5ECABE1}" srcId="{028FD9B6-BFEC-4955-88C6-C71F23781B93}" destId="{212B9469-B25A-4B87-B43E-287C148AAC30}" srcOrd="2" destOrd="0" parTransId="{7AC76F1D-632A-460A-BB28-BD9A90CB9BF1}" sibTransId="{94E0A519-3924-4F38-B681-8D4F1C961AAB}"/>
    <dgm:cxn modelId="{4E682851-FE6B-4045-851E-DFDACC190FDF}" srcId="{028FD9B6-BFEC-4955-88C6-C71F23781B93}" destId="{19E8F83E-9600-433F-82F8-7657822BD29B}" srcOrd="7" destOrd="0" parTransId="{953FC835-7E9A-44B5-B5AF-6AF77DC0764B}" sibTransId="{531744AD-4EB1-4B58-865E-077BD64844A9}"/>
    <dgm:cxn modelId="{C251C872-38A8-4611-BD8A-1C7DA7328D9B}" type="presOf" srcId="{CCFFB04E-533B-4A48-85DD-D84A9E883260}" destId="{85B98D56-229D-42FB-95C7-6BB3B1C34AED}" srcOrd="0" destOrd="0" presId="urn:microsoft.com/office/officeart/2005/8/layout/bProcess4"/>
    <dgm:cxn modelId="{33CF1D54-E3C6-4952-AFD1-E64E97B26601}" srcId="{028FD9B6-BFEC-4955-88C6-C71F23781B93}" destId="{CCFFB04E-533B-4A48-85DD-D84A9E883260}" srcOrd="4" destOrd="0" parTransId="{630161BD-8FE8-4129-B27F-95EE06253E04}" sibTransId="{AB520DEE-65F7-44BB-9685-F2DC3B9CEA7B}"/>
    <dgm:cxn modelId="{25EFED81-F934-4DAA-B83D-E5D5872CD080}" type="presOf" srcId="{B4C16ED8-8520-4B8B-BB94-14586726433C}" destId="{495091A1-E0A0-4E4A-A8F6-C678CDE6095F}" srcOrd="0" destOrd="0" presId="urn:microsoft.com/office/officeart/2005/8/layout/bProcess4"/>
    <dgm:cxn modelId="{DFCADB85-385A-4BDB-84C9-6B67A017A36F}" type="presOf" srcId="{CD1C4A4E-D797-45DB-A229-A385A631A180}" destId="{03DF87AA-3E25-4FE5-B205-243562753CE4}" srcOrd="0" destOrd="0" presId="urn:microsoft.com/office/officeart/2005/8/layout/bProcess4"/>
    <dgm:cxn modelId="{267DF38E-B37B-434D-932C-248BF161DE12}" srcId="{028FD9B6-BFEC-4955-88C6-C71F23781B93}" destId="{CD1C4A4E-D797-45DB-A229-A385A631A180}" srcOrd="3" destOrd="0" parTransId="{95B6FBAC-858C-4EFB-9D2A-68690058025E}" sibTransId="{228646F6-CD38-43CF-88CD-4CADA8AF8B6C}"/>
    <dgm:cxn modelId="{A770E699-1BDE-4528-A46B-72150655EBF5}" type="presOf" srcId="{A567C8EA-C0C6-4785-AA74-AFE0A9691F10}" destId="{4E616DFA-5316-4320-B463-BB2EF55A8247}" srcOrd="0" destOrd="0" presId="urn:microsoft.com/office/officeart/2005/8/layout/bProcess4"/>
    <dgm:cxn modelId="{6C26BEA7-88F3-48C5-9C34-1885BBDB8E09}" srcId="{028FD9B6-BFEC-4955-88C6-C71F23781B93}" destId="{D1D170C5-E5FA-42B6-83E8-3F03A6C7320D}" srcOrd="8" destOrd="0" parTransId="{9B3C3C21-1739-4188-9416-4A4ABFA0B678}" sibTransId="{6CAA984C-4D48-4B6D-9670-66D49B1D989A}"/>
    <dgm:cxn modelId="{72E0D2AC-BCC0-4ACE-8C1A-1D7D00C0987A}" srcId="{028FD9B6-BFEC-4955-88C6-C71F23781B93}" destId="{932AD1A2-D85C-4503-A5F4-DB2B1397A727}" srcOrd="1" destOrd="0" parTransId="{698F7BBC-E35E-4B3B-864B-47520B9F0D3F}" sibTransId="{74A45087-093F-418D-8E7A-1AAE6A4C35FE}"/>
    <dgm:cxn modelId="{C3AAB2C4-6C25-4024-B5B6-81AB1A7C6A04}" type="presOf" srcId="{212B9469-B25A-4B87-B43E-287C148AAC30}" destId="{EDD05866-91F6-47F9-9436-A1B715F07482}" srcOrd="0" destOrd="0" presId="urn:microsoft.com/office/officeart/2005/8/layout/bProcess4"/>
    <dgm:cxn modelId="{35C65BDA-6E2D-4EAA-9E2E-7223A76DE28B}" type="presOf" srcId="{94E0A519-3924-4F38-B681-8D4F1C961AAB}" destId="{9D1007B0-9825-4049-9AE1-BA77670C3280}" srcOrd="0" destOrd="0" presId="urn:microsoft.com/office/officeart/2005/8/layout/bProcess4"/>
    <dgm:cxn modelId="{563DA0DA-8540-4DE8-8328-259E048F9DE0}" srcId="{028FD9B6-BFEC-4955-88C6-C71F23781B93}" destId="{7C2877B6-AC99-4A00-B60F-F7F4FE42FE38}" srcOrd="5" destOrd="0" parTransId="{B9CF5646-B554-4EB8-A3A5-E05FBA63A83C}" sibTransId="{CE478854-D6AC-423D-ADF4-6FA22E5F70FB}"/>
    <dgm:cxn modelId="{BCF7D3DB-C2EF-404F-B495-D3DEAE644E8E}" type="presOf" srcId="{19E8F83E-9600-433F-82F8-7657822BD29B}" destId="{6F92FDFC-C880-4D3F-8BE2-3DFD900EE6E8}" srcOrd="0" destOrd="0" presId="urn:microsoft.com/office/officeart/2005/8/layout/bProcess4"/>
    <dgm:cxn modelId="{6383F5E1-702B-4A73-BF8D-FD22EEE6BA60}" type="presOf" srcId="{932AD1A2-D85C-4503-A5F4-DB2B1397A727}" destId="{C743ED34-1DB0-425F-8A36-7D349019DD5F}" srcOrd="0" destOrd="0" presId="urn:microsoft.com/office/officeart/2005/8/layout/bProcess4"/>
    <dgm:cxn modelId="{B9ED7BE5-F0AC-4E9B-9FDA-F6219A1D4D97}" type="presOf" srcId="{97024DA2-46B2-4592-9A99-6668C2A58A8A}" destId="{989D7747-70E9-4929-8DFA-6069E3C172CC}" srcOrd="0" destOrd="0" presId="urn:microsoft.com/office/officeart/2005/8/layout/bProcess4"/>
    <dgm:cxn modelId="{2E50D9F1-E52C-423F-BC0F-FC38434813E2}" type="presOf" srcId="{D1D170C5-E5FA-42B6-83E8-3F03A6C7320D}" destId="{087D5C2C-697F-49F4-911B-1AFF4BE0990B}" srcOrd="0" destOrd="0" presId="urn:microsoft.com/office/officeart/2005/8/layout/bProcess4"/>
    <dgm:cxn modelId="{DDA532F7-68C5-4C6D-9ECC-9FB4AFB834EA}" type="presOf" srcId="{228646F6-CD38-43CF-88CD-4CADA8AF8B6C}" destId="{ED96D415-AB85-4BD0-AE73-DC5F6BF9CE99}" srcOrd="0" destOrd="0" presId="urn:microsoft.com/office/officeart/2005/8/layout/bProcess4"/>
    <dgm:cxn modelId="{678F8892-74C5-4853-A615-459DEA5A5853}" type="presParOf" srcId="{ECBAC728-0D7F-4439-8F45-91B7BCCD03D0}" destId="{3DC94251-2A7B-476D-A207-839CDC4237A0}" srcOrd="0" destOrd="0" presId="urn:microsoft.com/office/officeart/2005/8/layout/bProcess4"/>
    <dgm:cxn modelId="{43DAC33A-7179-4DD3-A0A7-35397C9F204A}" type="presParOf" srcId="{3DC94251-2A7B-476D-A207-839CDC4237A0}" destId="{6F21C13F-82AC-4C3D-8FDD-56302AD2264E}" srcOrd="0" destOrd="0" presId="urn:microsoft.com/office/officeart/2005/8/layout/bProcess4"/>
    <dgm:cxn modelId="{0E8A6BFA-56C6-4352-8DA1-FBFD12A7C6C0}" type="presParOf" srcId="{3DC94251-2A7B-476D-A207-839CDC4237A0}" destId="{4E616DFA-5316-4320-B463-BB2EF55A8247}" srcOrd="1" destOrd="0" presId="urn:microsoft.com/office/officeart/2005/8/layout/bProcess4"/>
    <dgm:cxn modelId="{B7573C75-7704-480E-B240-B1E29607364E}" type="presParOf" srcId="{ECBAC728-0D7F-4439-8F45-91B7BCCD03D0}" destId="{F266BAC4-CBE3-4077-B431-1480EF9F9949}" srcOrd="1" destOrd="0" presId="urn:microsoft.com/office/officeart/2005/8/layout/bProcess4"/>
    <dgm:cxn modelId="{046E6C14-4823-4691-9B89-FEFB09DABA67}" type="presParOf" srcId="{ECBAC728-0D7F-4439-8F45-91B7BCCD03D0}" destId="{164824FF-B1EF-4BAD-944B-BFACB34390D2}" srcOrd="2" destOrd="0" presId="urn:microsoft.com/office/officeart/2005/8/layout/bProcess4"/>
    <dgm:cxn modelId="{CCAFD4DB-456A-44E6-8946-EE253A9BB77F}" type="presParOf" srcId="{164824FF-B1EF-4BAD-944B-BFACB34390D2}" destId="{6AF8247B-54A8-4A7C-8183-F47704688884}" srcOrd="0" destOrd="0" presId="urn:microsoft.com/office/officeart/2005/8/layout/bProcess4"/>
    <dgm:cxn modelId="{3D289CE2-E736-492E-BB80-DBB572388CF1}" type="presParOf" srcId="{164824FF-B1EF-4BAD-944B-BFACB34390D2}" destId="{C743ED34-1DB0-425F-8A36-7D349019DD5F}" srcOrd="1" destOrd="0" presId="urn:microsoft.com/office/officeart/2005/8/layout/bProcess4"/>
    <dgm:cxn modelId="{E20A46BB-DCE1-43F6-ADCB-8D4F64F32E37}" type="presParOf" srcId="{ECBAC728-0D7F-4439-8F45-91B7BCCD03D0}" destId="{425B5B27-9E7E-4422-82C6-9E4F17EECF01}" srcOrd="3" destOrd="0" presId="urn:microsoft.com/office/officeart/2005/8/layout/bProcess4"/>
    <dgm:cxn modelId="{9D69A49C-2E20-4C45-BA84-87C832F5CEA8}" type="presParOf" srcId="{ECBAC728-0D7F-4439-8F45-91B7BCCD03D0}" destId="{3D30773D-67F8-4746-8D1F-C3545B819836}" srcOrd="4" destOrd="0" presId="urn:microsoft.com/office/officeart/2005/8/layout/bProcess4"/>
    <dgm:cxn modelId="{28466F80-9C00-4A82-AD51-2B8A5085B069}" type="presParOf" srcId="{3D30773D-67F8-4746-8D1F-C3545B819836}" destId="{042BFE6E-1030-4244-BC95-B70F7BDED692}" srcOrd="0" destOrd="0" presId="urn:microsoft.com/office/officeart/2005/8/layout/bProcess4"/>
    <dgm:cxn modelId="{8CCD84B7-A976-4D9F-9341-1FF72E457514}" type="presParOf" srcId="{3D30773D-67F8-4746-8D1F-C3545B819836}" destId="{EDD05866-91F6-47F9-9436-A1B715F07482}" srcOrd="1" destOrd="0" presId="urn:microsoft.com/office/officeart/2005/8/layout/bProcess4"/>
    <dgm:cxn modelId="{2103D016-49A7-4579-A738-FB876E0F52AE}" type="presParOf" srcId="{ECBAC728-0D7F-4439-8F45-91B7BCCD03D0}" destId="{9D1007B0-9825-4049-9AE1-BA77670C3280}" srcOrd="5" destOrd="0" presId="urn:microsoft.com/office/officeart/2005/8/layout/bProcess4"/>
    <dgm:cxn modelId="{0BFCF489-EEF9-448B-925D-DD85C63506F4}" type="presParOf" srcId="{ECBAC728-0D7F-4439-8F45-91B7BCCD03D0}" destId="{7E68D433-1AB6-4D41-BBC4-34A87A472108}" srcOrd="6" destOrd="0" presId="urn:microsoft.com/office/officeart/2005/8/layout/bProcess4"/>
    <dgm:cxn modelId="{D13CE223-7DD6-487B-8C63-FD77B6A28BA9}" type="presParOf" srcId="{7E68D433-1AB6-4D41-BBC4-34A87A472108}" destId="{9D52F8CB-2A3B-4707-A0B7-A2905B82C782}" srcOrd="0" destOrd="0" presId="urn:microsoft.com/office/officeart/2005/8/layout/bProcess4"/>
    <dgm:cxn modelId="{9D743416-BEF0-42C1-86B8-BCF5DF0A807D}" type="presParOf" srcId="{7E68D433-1AB6-4D41-BBC4-34A87A472108}" destId="{03DF87AA-3E25-4FE5-B205-243562753CE4}" srcOrd="1" destOrd="0" presId="urn:microsoft.com/office/officeart/2005/8/layout/bProcess4"/>
    <dgm:cxn modelId="{7079FB02-AFE0-4FFC-9F61-724E8B6E3043}" type="presParOf" srcId="{ECBAC728-0D7F-4439-8F45-91B7BCCD03D0}" destId="{ED96D415-AB85-4BD0-AE73-DC5F6BF9CE99}" srcOrd="7" destOrd="0" presId="urn:microsoft.com/office/officeart/2005/8/layout/bProcess4"/>
    <dgm:cxn modelId="{CAD0CB61-FA32-45CA-B429-B98F99CAA543}" type="presParOf" srcId="{ECBAC728-0D7F-4439-8F45-91B7BCCD03D0}" destId="{37DDB05D-73B1-4646-A782-5973AD6B4C1D}" srcOrd="8" destOrd="0" presId="urn:microsoft.com/office/officeart/2005/8/layout/bProcess4"/>
    <dgm:cxn modelId="{BD273835-977B-43E8-9253-C1CC8D0B7F47}" type="presParOf" srcId="{37DDB05D-73B1-4646-A782-5973AD6B4C1D}" destId="{D3241D3D-695B-4677-A864-102D016E5C7F}" srcOrd="0" destOrd="0" presId="urn:microsoft.com/office/officeart/2005/8/layout/bProcess4"/>
    <dgm:cxn modelId="{27E3CBC9-DE51-458E-8A59-DE1F83BBD066}" type="presParOf" srcId="{37DDB05D-73B1-4646-A782-5973AD6B4C1D}" destId="{85B98D56-229D-42FB-95C7-6BB3B1C34AED}" srcOrd="1" destOrd="0" presId="urn:microsoft.com/office/officeart/2005/8/layout/bProcess4"/>
    <dgm:cxn modelId="{9102DA18-FAB6-40B4-894E-677FF989CA41}" type="presParOf" srcId="{ECBAC728-0D7F-4439-8F45-91B7BCCD03D0}" destId="{6F47BE3C-D89D-4677-94EB-0352D42823F5}" srcOrd="9" destOrd="0" presId="urn:microsoft.com/office/officeart/2005/8/layout/bProcess4"/>
    <dgm:cxn modelId="{97620788-2328-49F1-9AC8-E36D4D5DDBDF}" type="presParOf" srcId="{ECBAC728-0D7F-4439-8F45-91B7BCCD03D0}" destId="{111E5574-6F16-4D96-9AB2-B9C543B8A84E}" srcOrd="10" destOrd="0" presId="urn:microsoft.com/office/officeart/2005/8/layout/bProcess4"/>
    <dgm:cxn modelId="{63A5EF60-01B7-415F-BB6C-D366688953DF}" type="presParOf" srcId="{111E5574-6F16-4D96-9AB2-B9C543B8A84E}" destId="{78856BD5-5F45-4F64-B4D8-6A88D0092C89}" srcOrd="0" destOrd="0" presId="urn:microsoft.com/office/officeart/2005/8/layout/bProcess4"/>
    <dgm:cxn modelId="{AA13F043-D3F0-4B94-8438-0A8BF637C4B6}" type="presParOf" srcId="{111E5574-6F16-4D96-9AB2-B9C543B8A84E}" destId="{5ADD8A50-3F30-400A-AE8D-1384190A5E0E}" srcOrd="1" destOrd="0" presId="urn:microsoft.com/office/officeart/2005/8/layout/bProcess4"/>
    <dgm:cxn modelId="{744E09EF-21C7-4B51-8EC7-8B51C970176D}" type="presParOf" srcId="{ECBAC728-0D7F-4439-8F45-91B7BCCD03D0}" destId="{B4B7FC0F-F59B-4CBC-9E25-5555EB911F67}" srcOrd="11" destOrd="0" presId="urn:microsoft.com/office/officeart/2005/8/layout/bProcess4"/>
    <dgm:cxn modelId="{8E667256-DE80-4F5E-A322-5D43BEAF3F1B}" type="presParOf" srcId="{ECBAC728-0D7F-4439-8F45-91B7BCCD03D0}" destId="{62639D81-B636-49AC-BFF2-7C54E4704F2C}" srcOrd="12" destOrd="0" presId="urn:microsoft.com/office/officeart/2005/8/layout/bProcess4"/>
    <dgm:cxn modelId="{8F0B4B2C-0987-469B-9948-878905B6EE81}" type="presParOf" srcId="{62639D81-B636-49AC-BFF2-7C54E4704F2C}" destId="{0551DB40-8936-4505-8E4B-D860F279B238}" srcOrd="0" destOrd="0" presId="urn:microsoft.com/office/officeart/2005/8/layout/bProcess4"/>
    <dgm:cxn modelId="{6D2E03A9-A2B5-4FF3-AF26-1469499DA51C}" type="presParOf" srcId="{62639D81-B636-49AC-BFF2-7C54E4704F2C}" destId="{495091A1-E0A0-4E4A-A8F6-C678CDE6095F}" srcOrd="1" destOrd="0" presId="urn:microsoft.com/office/officeart/2005/8/layout/bProcess4"/>
    <dgm:cxn modelId="{203B3E2E-2C8F-4324-9D79-42427A0B182F}" type="presParOf" srcId="{ECBAC728-0D7F-4439-8F45-91B7BCCD03D0}" destId="{989D7747-70E9-4929-8DFA-6069E3C172CC}" srcOrd="13" destOrd="0" presId="urn:microsoft.com/office/officeart/2005/8/layout/bProcess4"/>
    <dgm:cxn modelId="{61C24695-74A2-4E77-B5C3-4271BE3B60D7}" type="presParOf" srcId="{ECBAC728-0D7F-4439-8F45-91B7BCCD03D0}" destId="{C2D22FB3-BBAD-4CC2-85AC-06D3BA056CF3}" srcOrd="14" destOrd="0" presId="urn:microsoft.com/office/officeart/2005/8/layout/bProcess4"/>
    <dgm:cxn modelId="{84BBEEFD-BB6C-49E1-960B-86FE8BBAB421}" type="presParOf" srcId="{C2D22FB3-BBAD-4CC2-85AC-06D3BA056CF3}" destId="{AFEFEED2-A58C-4CD8-9CB0-24431F9F6175}" srcOrd="0" destOrd="0" presId="urn:microsoft.com/office/officeart/2005/8/layout/bProcess4"/>
    <dgm:cxn modelId="{5B056861-16EF-44A2-905E-A4F067917B17}" type="presParOf" srcId="{C2D22FB3-BBAD-4CC2-85AC-06D3BA056CF3}" destId="{6F92FDFC-C880-4D3F-8BE2-3DFD900EE6E8}" srcOrd="1" destOrd="0" presId="urn:microsoft.com/office/officeart/2005/8/layout/bProcess4"/>
    <dgm:cxn modelId="{C3C37FB5-D711-4376-80B7-E22259000CD2}" type="presParOf" srcId="{ECBAC728-0D7F-4439-8F45-91B7BCCD03D0}" destId="{74125073-5759-47BE-AC77-3C4C7490C340}" srcOrd="15" destOrd="0" presId="urn:microsoft.com/office/officeart/2005/8/layout/bProcess4"/>
    <dgm:cxn modelId="{63996242-47F9-499C-AF6C-2B6CE583495F}" type="presParOf" srcId="{ECBAC728-0D7F-4439-8F45-91B7BCCD03D0}" destId="{3F02C48F-C0C2-41B5-A2E6-C8BCF4701B98}" srcOrd="16" destOrd="0" presId="urn:microsoft.com/office/officeart/2005/8/layout/bProcess4"/>
    <dgm:cxn modelId="{E653A665-DEAC-4687-ABDF-E6FCB0717071}" type="presParOf" srcId="{3F02C48F-C0C2-41B5-A2E6-C8BCF4701B98}" destId="{05546FA7-C34F-4B94-96E3-2ECB42335E87}" srcOrd="0" destOrd="0" presId="urn:microsoft.com/office/officeart/2005/8/layout/bProcess4"/>
    <dgm:cxn modelId="{272A7D01-B696-4CAF-BC9C-0A7ADFEC9719}" type="presParOf" srcId="{3F02C48F-C0C2-41B5-A2E6-C8BCF4701B98}" destId="{087D5C2C-697F-49F4-911B-1AFF4BE0990B}"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6F471-0C60-40FD-B40C-0A8B73E45C84}">
      <dsp:nvSpPr>
        <dsp:cNvPr id="0" name=""/>
        <dsp:cNvSpPr/>
      </dsp:nvSpPr>
      <dsp:spPr>
        <a:xfrm>
          <a:off x="4929" y="446632"/>
          <a:ext cx="1889521" cy="6202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i="0" kern="1200" dirty="0"/>
            <a:t>Number of rows (roughly)</a:t>
          </a:r>
          <a:endParaRPr lang="en-IN" sz="1300" kern="1200" dirty="0"/>
        </a:p>
      </dsp:txBody>
      <dsp:txXfrm>
        <a:off x="4929" y="446632"/>
        <a:ext cx="1889521" cy="620229"/>
      </dsp:txXfrm>
    </dsp:sp>
    <dsp:sp modelId="{1AFC4A1C-0FA1-46D2-8A8C-02325105F13E}">
      <dsp:nvSpPr>
        <dsp:cNvPr id="0" name=""/>
        <dsp:cNvSpPr/>
      </dsp:nvSpPr>
      <dsp:spPr>
        <a:xfrm>
          <a:off x="4929" y="1066862"/>
          <a:ext cx="1889521" cy="9144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IN" sz="1300" kern="1200" dirty="0"/>
            <a:t>Approx. 10000 rows</a:t>
          </a:r>
        </a:p>
        <a:p>
          <a:pPr marL="114300" lvl="1" indent="-114300" algn="l" defTabSz="577850">
            <a:lnSpc>
              <a:spcPct val="90000"/>
            </a:lnSpc>
            <a:spcBef>
              <a:spcPct val="0"/>
            </a:spcBef>
            <a:spcAft>
              <a:spcPct val="15000"/>
            </a:spcAft>
            <a:buChar char="•"/>
          </a:pPr>
          <a:r>
            <a:rPr lang="en-IN" sz="1300" kern="1200" dirty="0"/>
            <a:t>Each row representing a customer</a:t>
          </a:r>
        </a:p>
      </dsp:txBody>
      <dsp:txXfrm>
        <a:off x="4929" y="1066862"/>
        <a:ext cx="1889521" cy="914428"/>
      </dsp:txXfrm>
    </dsp:sp>
    <dsp:sp modelId="{2C51BAA7-E2E9-445E-B252-47CF84BF0A9E}">
      <dsp:nvSpPr>
        <dsp:cNvPr id="0" name=""/>
        <dsp:cNvSpPr/>
      </dsp:nvSpPr>
      <dsp:spPr>
        <a:xfrm>
          <a:off x="2158984" y="446632"/>
          <a:ext cx="1889521" cy="6202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i="0" kern="1200" dirty="0"/>
            <a:t>Number of years of history available</a:t>
          </a:r>
          <a:endParaRPr lang="en-IN" sz="1300" kern="1200" dirty="0"/>
        </a:p>
      </dsp:txBody>
      <dsp:txXfrm>
        <a:off x="2158984" y="446632"/>
        <a:ext cx="1889521" cy="620229"/>
      </dsp:txXfrm>
    </dsp:sp>
    <dsp:sp modelId="{A178686C-5BE5-48D6-A807-B8FE2EC53BF0}">
      <dsp:nvSpPr>
        <dsp:cNvPr id="0" name=""/>
        <dsp:cNvSpPr/>
      </dsp:nvSpPr>
      <dsp:spPr>
        <a:xfrm>
          <a:off x="2158984" y="1066862"/>
          <a:ext cx="1889521" cy="9144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IN" sz="1300" kern="1200" dirty="0"/>
            <a:t>From 2020 to 2022</a:t>
          </a:r>
        </a:p>
        <a:p>
          <a:pPr marL="114300" lvl="1" indent="-114300" algn="l" defTabSz="577850">
            <a:lnSpc>
              <a:spcPct val="90000"/>
            </a:lnSpc>
            <a:spcBef>
              <a:spcPct val="0"/>
            </a:spcBef>
            <a:spcAft>
              <a:spcPct val="15000"/>
            </a:spcAft>
            <a:buChar char="•"/>
          </a:pPr>
          <a:r>
            <a:rPr lang="en-IN" sz="1300" kern="1200" dirty="0"/>
            <a:t>Day wise data</a:t>
          </a:r>
        </a:p>
      </dsp:txBody>
      <dsp:txXfrm>
        <a:off x="2158984" y="1066862"/>
        <a:ext cx="1889521" cy="914428"/>
      </dsp:txXfrm>
    </dsp:sp>
    <dsp:sp modelId="{0BB9B6D9-3CD2-49C8-8859-16A426F0DDA6}">
      <dsp:nvSpPr>
        <dsp:cNvPr id="0" name=""/>
        <dsp:cNvSpPr/>
      </dsp:nvSpPr>
      <dsp:spPr>
        <a:xfrm>
          <a:off x="4313039" y="446632"/>
          <a:ext cx="1889521" cy="6202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i="0" kern="1200" dirty="0"/>
            <a:t>Location (where is it saved &amp; how can it be accessed?)</a:t>
          </a:r>
          <a:endParaRPr lang="en-IN" sz="1300" kern="1200" dirty="0"/>
        </a:p>
      </dsp:txBody>
      <dsp:txXfrm>
        <a:off x="4313039" y="446632"/>
        <a:ext cx="1889521" cy="620229"/>
      </dsp:txXfrm>
    </dsp:sp>
    <dsp:sp modelId="{2C1631B2-DF06-4E72-B2B6-A8881600CA40}">
      <dsp:nvSpPr>
        <dsp:cNvPr id="0" name=""/>
        <dsp:cNvSpPr/>
      </dsp:nvSpPr>
      <dsp:spPr>
        <a:xfrm>
          <a:off x="4313039" y="1066862"/>
          <a:ext cx="1889521" cy="9144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IN" sz="1300" kern="1200" dirty="0"/>
            <a:t>Company central database</a:t>
          </a:r>
        </a:p>
        <a:p>
          <a:pPr marL="114300" lvl="1" indent="-114300" algn="l" defTabSz="577850">
            <a:lnSpc>
              <a:spcPct val="90000"/>
            </a:lnSpc>
            <a:spcBef>
              <a:spcPct val="0"/>
            </a:spcBef>
            <a:spcAft>
              <a:spcPct val="15000"/>
            </a:spcAft>
            <a:buChar char="•"/>
          </a:pPr>
          <a:r>
            <a:rPr lang="en-IN" sz="1300" kern="1200" dirty="0"/>
            <a:t>Sales database</a:t>
          </a:r>
        </a:p>
        <a:p>
          <a:pPr marL="114300" lvl="1" indent="-114300" algn="l" defTabSz="577850">
            <a:lnSpc>
              <a:spcPct val="90000"/>
            </a:lnSpc>
            <a:spcBef>
              <a:spcPct val="0"/>
            </a:spcBef>
            <a:spcAft>
              <a:spcPct val="15000"/>
            </a:spcAft>
            <a:buChar char="•"/>
          </a:pPr>
          <a:r>
            <a:rPr lang="en-IN" sz="1300" kern="1200" dirty="0"/>
            <a:t>Accounting database</a:t>
          </a:r>
        </a:p>
      </dsp:txBody>
      <dsp:txXfrm>
        <a:off x="4313039" y="1066862"/>
        <a:ext cx="1889521" cy="914428"/>
      </dsp:txXfrm>
    </dsp:sp>
    <dsp:sp modelId="{029D2A8E-DF25-4E52-8B9E-D1EBCDE289A6}">
      <dsp:nvSpPr>
        <dsp:cNvPr id="0" name=""/>
        <dsp:cNvSpPr/>
      </dsp:nvSpPr>
      <dsp:spPr>
        <a:xfrm>
          <a:off x="6467094" y="446632"/>
          <a:ext cx="1889521" cy="6202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i="0" kern="1200" dirty="0"/>
            <a:t>How is the dataset generated &amp; how frequently is it updated?</a:t>
          </a:r>
          <a:endParaRPr lang="en-IN" sz="1300" kern="1200" dirty="0"/>
        </a:p>
      </dsp:txBody>
      <dsp:txXfrm>
        <a:off x="6467094" y="446632"/>
        <a:ext cx="1889521" cy="620229"/>
      </dsp:txXfrm>
    </dsp:sp>
    <dsp:sp modelId="{A92F04D5-F270-4A7E-A5BF-8B950B028AC7}">
      <dsp:nvSpPr>
        <dsp:cNvPr id="0" name=""/>
        <dsp:cNvSpPr/>
      </dsp:nvSpPr>
      <dsp:spPr>
        <a:xfrm>
          <a:off x="6467094" y="1066862"/>
          <a:ext cx="1889521" cy="9144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IN" sz="1300" kern="1200" dirty="0"/>
            <a:t>CRM tools</a:t>
          </a:r>
        </a:p>
        <a:p>
          <a:pPr marL="114300" lvl="1" indent="-114300" algn="l" defTabSz="577850">
            <a:lnSpc>
              <a:spcPct val="90000"/>
            </a:lnSpc>
            <a:spcBef>
              <a:spcPct val="0"/>
            </a:spcBef>
            <a:spcAft>
              <a:spcPct val="15000"/>
            </a:spcAft>
            <a:buChar char="•"/>
          </a:pPr>
          <a:r>
            <a:rPr lang="en-IN" sz="1300" kern="1200" dirty="0"/>
            <a:t>Accounting ERP system</a:t>
          </a:r>
        </a:p>
        <a:p>
          <a:pPr marL="114300" lvl="1" indent="-114300" algn="l" defTabSz="577850">
            <a:lnSpc>
              <a:spcPct val="90000"/>
            </a:lnSpc>
            <a:spcBef>
              <a:spcPct val="0"/>
            </a:spcBef>
            <a:spcAft>
              <a:spcPct val="15000"/>
            </a:spcAft>
            <a:buChar char="•"/>
          </a:pPr>
          <a:r>
            <a:rPr lang="en-IN" sz="1300" kern="1200" dirty="0"/>
            <a:t>Sales ERP System</a:t>
          </a:r>
        </a:p>
      </dsp:txBody>
      <dsp:txXfrm>
        <a:off x="6467094" y="1066862"/>
        <a:ext cx="1889521" cy="914428"/>
      </dsp:txXfrm>
    </dsp:sp>
    <dsp:sp modelId="{3B52CBF3-CBEE-49F7-9278-8DBC8DAB40FA}">
      <dsp:nvSpPr>
        <dsp:cNvPr id="0" name=""/>
        <dsp:cNvSpPr/>
      </dsp:nvSpPr>
      <dsp:spPr>
        <a:xfrm>
          <a:off x="8621148" y="446632"/>
          <a:ext cx="1889521" cy="62022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i="0" kern="1200" dirty="0"/>
            <a:t>Are there any big changes / biases in the data?</a:t>
          </a:r>
          <a:endParaRPr lang="en-IN" sz="1300" kern="1200" dirty="0"/>
        </a:p>
      </dsp:txBody>
      <dsp:txXfrm>
        <a:off x="8621148" y="446632"/>
        <a:ext cx="1889521" cy="620229"/>
      </dsp:txXfrm>
    </dsp:sp>
    <dsp:sp modelId="{4946E1B9-9859-4045-BE11-6399D5B235AE}">
      <dsp:nvSpPr>
        <dsp:cNvPr id="0" name=""/>
        <dsp:cNvSpPr/>
      </dsp:nvSpPr>
      <dsp:spPr>
        <a:xfrm>
          <a:off x="8621148" y="1066862"/>
          <a:ext cx="1889521" cy="91442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IN" sz="1300" kern="1200" dirty="0"/>
            <a:t>Possibly – geography wise bias</a:t>
          </a:r>
        </a:p>
      </dsp:txBody>
      <dsp:txXfrm>
        <a:off x="8621148" y="1066862"/>
        <a:ext cx="1889521" cy="914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6BAC4-CBE3-4077-B431-1480EF9F9949}">
      <dsp:nvSpPr>
        <dsp:cNvPr id="0" name=""/>
        <dsp:cNvSpPr/>
      </dsp:nvSpPr>
      <dsp:spPr>
        <a:xfrm rot="5400000">
          <a:off x="741351" y="1011259"/>
          <a:ext cx="1581256" cy="190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616DFA-5316-4320-B463-BB2EF55A8247}">
      <dsp:nvSpPr>
        <dsp:cNvPr id="0" name=""/>
        <dsp:cNvSpPr/>
      </dsp:nvSpPr>
      <dsp:spPr>
        <a:xfrm>
          <a:off x="1104442" y="1121"/>
          <a:ext cx="2118549" cy="12711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Domain Exploration &amp; Project Planning</a:t>
          </a:r>
        </a:p>
      </dsp:txBody>
      <dsp:txXfrm>
        <a:off x="1141672" y="38351"/>
        <a:ext cx="2044089" cy="1196669"/>
      </dsp:txXfrm>
    </dsp:sp>
    <dsp:sp modelId="{425B5B27-9E7E-4422-82C6-9E4F17EECF01}">
      <dsp:nvSpPr>
        <dsp:cNvPr id="0" name=""/>
        <dsp:cNvSpPr/>
      </dsp:nvSpPr>
      <dsp:spPr>
        <a:xfrm rot="5400000">
          <a:off x="741351" y="2600171"/>
          <a:ext cx="1581256" cy="190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43ED34-1DB0-425F-8A36-7D349019DD5F}">
      <dsp:nvSpPr>
        <dsp:cNvPr id="0" name=""/>
        <dsp:cNvSpPr/>
      </dsp:nvSpPr>
      <dsp:spPr>
        <a:xfrm>
          <a:off x="1104442" y="1590033"/>
          <a:ext cx="2118549" cy="12711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Data Collection &amp; Data Exploration</a:t>
          </a:r>
        </a:p>
      </dsp:txBody>
      <dsp:txXfrm>
        <a:off x="1141672" y="1627263"/>
        <a:ext cx="2044089" cy="1196669"/>
      </dsp:txXfrm>
    </dsp:sp>
    <dsp:sp modelId="{9D1007B0-9825-4049-9AE1-BA77670C3280}">
      <dsp:nvSpPr>
        <dsp:cNvPr id="0" name=""/>
        <dsp:cNvSpPr/>
      </dsp:nvSpPr>
      <dsp:spPr>
        <a:xfrm>
          <a:off x="1535807" y="3394627"/>
          <a:ext cx="2810015" cy="190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D05866-91F6-47F9-9436-A1B715F07482}">
      <dsp:nvSpPr>
        <dsp:cNvPr id="0" name=""/>
        <dsp:cNvSpPr/>
      </dsp:nvSpPr>
      <dsp:spPr>
        <a:xfrm>
          <a:off x="1104442" y="3178945"/>
          <a:ext cx="2118549" cy="12711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Data Cleaning</a:t>
          </a:r>
        </a:p>
      </dsp:txBody>
      <dsp:txXfrm>
        <a:off x="1141672" y="3216175"/>
        <a:ext cx="2044089" cy="1196669"/>
      </dsp:txXfrm>
    </dsp:sp>
    <dsp:sp modelId="{ED96D415-AB85-4BD0-AE73-DC5F6BF9CE99}">
      <dsp:nvSpPr>
        <dsp:cNvPr id="0" name=""/>
        <dsp:cNvSpPr/>
      </dsp:nvSpPr>
      <dsp:spPr>
        <a:xfrm rot="16200000">
          <a:off x="3559022" y="2600171"/>
          <a:ext cx="1581256" cy="190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DF87AA-3E25-4FE5-B205-243562753CE4}">
      <dsp:nvSpPr>
        <dsp:cNvPr id="0" name=""/>
        <dsp:cNvSpPr/>
      </dsp:nvSpPr>
      <dsp:spPr>
        <a:xfrm>
          <a:off x="3922113" y="3178945"/>
          <a:ext cx="2118549" cy="12711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Feature Engineering</a:t>
          </a:r>
        </a:p>
      </dsp:txBody>
      <dsp:txXfrm>
        <a:off x="3959343" y="3216175"/>
        <a:ext cx="2044089" cy="1196669"/>
      </dsp:txXfrm>
    </dsp:sp>
    <dsp:sp modelId="{6F47BE3C-D89D-4677-94EB-0352D42823F5}">
      <dsp:nvSpPr>
        <dsp:cNvPr id="0" name=""/>
        <dsp:cNvSpPr/>
      </dsp:nvSpPr>
      <dsp:spPr>
        <a:xfrm rot="16200000">
          <a:off x="3559022" y="1011259"/>
          <a:ext cx="1581256" cy="190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B98D56-229D-42FB-95C7-6BB3B1C34AED}">
      <dsp:nvSpPr>
        <dsp:cNvPr id="0" name=""/>
        <dsp:cNvSpPr/>
      </dsp:nvSpPr>
      <dsp:spPr>
        <a:xfrm>
          <a:off x="3922113" y="1590033"/>
          <a:ext cx="2118549" cy="12711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err="1"/>
            <a:t>Preprocessing</a:t>
          </a:r>
          <a:r>
            <a:rPr lang="en-IN" sz="2200" kern="1200" dirty="0"/>
            <a:t> features</a:t>
          </a:r>
        </a:p>
      </dsp:txBody>
      <dsp:txXfrm>
        <a:off x="3959343" y="1627263"/>
        <a:ext cx="2044089" cy="1196669"/>
      </dsp:txXfrm>
    </dsp:sp>
    <dsp:sp modelId="{B4B7FC0F-F59B-4CBC-9E25-5555EB911F67}">
      <dsp:nvSpPr>
        <dsp:cNvPr id="0" name=""/>
        <dsp:cNvSpPr/>
      </dsp:nvSpPr>
      <dsp:spPr>
        <a:xfrm>
          <a:off x="4353478" y="216803"/>
          <a:ext cx="2810015" cy="190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DD8A50-3F30-400A-AE8D-1384190A5E0E}">
      <dsp:nvSpPr>
        <dsp:cNvPr id="0" name=""/>
        <dsp:cNvSpPr/>
      </dsp:nvSpPr>
      <dsp:spPr>
        <a:xfrm>
          <a:off x="3922113" y="1121"/>
          <a:ext cx="2118549" cy="12711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ML Modelling </a:t>
          </a:r>
        </a:p>
      </dsp:txBody>
      <dsp:txXfrm>
        <a:off x="3959343" y="38351"/>
        <a:ext cx="2044089" cy="1196669"/>
      </dsp:txXfrm>
    </dsp:sp>
    <dsp:sp modelId="{989D7747-70E9-4929-8DFA-6069E3C172CC}">
      <dsp:nvSpPr>
        <dsp:cNvPr id="0" name=""/>
        <dsp:cNvSpPr/>
      </dsp:nvSpPr>
      <dsp:spPr>
        <a:xfrm rot="5400000">
          <a:off x="6376693" y="1011259"/>
          <a:ext cx="1581256" cy="190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5091A1-E0A0-4E4A-A8F6-C678CDE6095F}">
      <dsp:nvSpPr>
        <dsp:cNvPr id="0" name=""/>
        <dsp:cNvSpPr/>
      </dsp:nvSpPr>
      <dsp:spPr>
        <a:xfrm>
          <a:off x="6739783" y="1121"/>
          <a:ext cx="2118549" cy="12711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Performance Analysis</a:t>
          </a:r>
        </a:p>
      </dsp:txBody>
      <dsp:txXfrm>
        <a:off x="6777013" y="38351"/>
        <a:ext cx="2044089" cy="1196669"/>
      </dsp:txXfrm>
    </dsp:sp>
    <dsp:sp modelId="{74125073-5759-47BE-AC77-3C4C7490C340}">
      <dsp:nvSpPr>
        <dsp:cNvPr id="0" name=""/>
        <dsp:cNvSpPr/>
      </dsp:nvSpPr>
      <dsp:spPr>
        <a:xfrm rot="5400000">
          <a:off x="6376693" y="2600171"/>
          <a:ext cx="1581256" cy="19066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92FDFC-C880-4D3F-8BE2-3DFD900EE6E8}">
      <dsp:nvSpPr>
        <dsp:cNvPr id="0" name=""/>
        <dsp:cNvSpPr/>
      </dsp:nvSpPr>
      <dsp:spPr>
        <a:xfrm>
          <a:off x="6739783" y="1590033"/>
          <a:ext cx="2118549" cy="12711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Optimization &amp; Tuning</a:t>
          </a:r>
        </a:p>
      </dsp:txBody>
      <dsp:txXfrm>
        <a:off x="6777013" y="1627263"/>
        <a:ext cx="2044089" cy="1196669"/>
      </dsp:txXfrm>
    </dsp:sp>
    <dsp:sp modelId="{087D5C2C-697F-49F4-911B-1AFF4BE0990B}">
      <dsp:nvSpPr>
        <dsp:cNvPr id="0" name=""/>
        <dsp:cNvSpPr/>
      </dsp:nvSpPr>
      <dsp:spPr>
        <a:xfrm>
          <a:off x="6739783" y="3178945"/>
          <a:ext cx="2118549" cy="12711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t>Model Deployment</a:t>
          </a:r>
        </a:p>
      </dsp:txBody>
      <dsp:txXfrm>
        <a:off x="6777013" y="3216175"/>
        <a:ext cx="2044089" cy="119666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3/31/2021</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3/31/2021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3/31/2021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3/31/2021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3/31/2021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3/31/2021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3/31/2021</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3/31/2021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3/31/2021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3/31/2021</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3/31/2021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3/31/2021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3/31/2021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3/31/2021</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3/31/2021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3/31/2021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3/31/2021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3/31/2021</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3/31/2021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3/31/2021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3/31/2021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3/31/2021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3/31/2021</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3/31/2021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3/31/2021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3/31/2021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3/31/2021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3/31/2021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3/31/2021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3/31/2021</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3/31/2021</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3/31/2021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3/31/2021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3/31/2021</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3/31/2021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3/31/2021</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3/31/2021</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3/31/2021</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3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Data Science Project plan</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normAutofit fontScale="92500"/>
          </a:bodyPr>
          <a:lstStyle/>
          <a:p>
            <a:r>
              <a:rPr lang="en-US" dirty="0"/>
              <a:t>A standard template which can be replicated for any project</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a:t>2021</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1527519" y="1700327"/>
            <a:ext cx="4143555" cy="1536580"/>
          </a:xfrm>
        </p:spPr>
        <p:txBody>
          <a:bodyPr anchor="ctr">
            <a:normAutofit/>
          </a:bodyPr>
          <a:lstStyle/>
          <a:p>
            <a:r>
              <a:rPr lang="en-US" dirty="0"/>
              <a:t>4. Timeline</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pPr>
              <a:spcAft>
                <a:spcPts val="600"/>
              </a:spcAft>
            </a:pPr>
            <a:r>
              <a:rPr lang="en-US" dirty="0"/>
              <a:t>Data Science Project</a:t>
            </a:r>
            <a:endParaRPr lang="en-US"/>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10</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subTitle" idx="13"/>
          </p:nvPr>
        </p:nvSpPr>
        <p:spPr>
          <a:xfrm>
            <a:off x="1527519" y="3279799"/>
            <a:ext cx="4143555" cy="2448648"/>
          </a:xfrm>
        </p:spPr>
        <p:txBody>
          <a:bodyPr>
            <a:normAutofit/>
          </a:bodyPr>
          <a:lstStyle/>
          <a:p>
            <a:pPr marL="342900" indent="-342900">
              <a:buFont typeface="Arial" panose="020B0604020202020204" pitchFamily="34" charset="0"/>
              <a:buChar char="•"/>
            </a:pPr>
            <a:r>
              <a:rPr lang="en-US" sz="2100"/>
              <a:t>Are there any deadlines to be aware of?</a:t>
            </a:r>
          </a:p>
          <a:p>
            <a:pPr marL="342900" indent="-342900">
              <a:buFont typeface="Arial" panose="020B0604020202020204" pitchFamily="34" charset="0"/>
              <a:buChar char="•"/>
            </a:pPr>
            <a:r>
              <a:rPr lang="en-US" sz="2100"/>
              <a:t>When do you need to see the first results?</a:t>
            </a:r>
          </a:p>
          <a:p>
            <a:pPr marL="342900" indent="-342900">
              <a:buFont typeface="Arial" panose="020B0604020202020204" pitchFamily="34" charset="0"/>
              <a:buChar char="•"/>
            </a:pPr>
            <a:r>
              <a:rPr lang="en-US" sz="2100"/>
              <a:t>When do you want to have a finished solution?</a:t>
            </a:r>
            <a:endParaRPr lang="en-US" sz="2100" dirty="0"/>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pic>
        <p:nvPicPr>
          <p:cNvPr id="11" name="Content Placeholder 10" descr="Graphical user interface&#10;&#10;Description automatically generated">
            <a:extLst>
              <a:ext uri="{FF2B5EF4-FFF2-40B4-BE49-F238E27FC236}">
                <a16:creationId xmlns:a16="http://schemas.microsoft.com/office/drawing/2014/main" id="{C50C8CE0-F896-40D8-80C8-681C70359A41}"/>
              </a:ext>
            </a:extLst>
          </p:cNvPr>
          <p:cNvPicPr>
            <a:picLocks noGrp="1" noChangeAspect="1"/>
          </p:cNvPicPr>
          <p:nvPr>
            <p:ph idx="1"/>
          </p:nvPr>
        </p:nvPicPr>
        <p:blipFill>
          <a:blip r:embed="rId2"/>
          <a:stretch>
            <a:fillRect/>
          </a:stretch>
        </p:blipFill>
        <p:spPr>
          <a:xfrm>
            <a:off x="6096000" y="2854947"/>
            <a:ext cx="6091856" cy="2295551"/>
          </a:xfrm>
        </p:spPr>
      </p:pic>
    </p:spTree>
    <p:extLst>
      <p:ext uri="{BB962C8B-B14F-4D97-AF65-F5344CB8AC3E}">
        <p14:creationId xmlns:p14="http://schemas.microsoft.com/office/powerpoint/2010/main" val="48502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9641" y="458919"/>
            <a:ext cx="9971159" cy="1325563"/>
          </a:xfrm>
        </p:spPr>
        <p:txBody>
          <a:bodyPr anchor="ctr">
            <a:normAutofit/>
          </a:bodyPr>
          <a:lstStyle/>
          <a:p>
            <a:r>
              <a:rPr lang="en-US" dirty="0"/>
              <a:t>5. Contacts &amp; Collaboration</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11</a:t>
            </a:fld>
            <a:endParaRPr lang="en-US"/>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subTitle" idx="13"/>
          </p:nvPr>
        </p:nvSpPr>
        <p:spPr>
          <a:xfrm>
            <a:off x="929641" y="1669110"/>
            <a:ext cx="9971158" cy="2539819"/>
          </a:xfrm>
        </p:spPr>
        <p:txBody>
          <a:bodyPr>
            <a:normAutofit/>
          </a:bodyPr>
          <a:lstStyle/>
          <a:p>
            <a:pPr marL="342900" indent="-342900">
              <a:buFont typeface="Arial" panose="020B0604020202020204" pitchFamily="34" charset="0"/>
              <a:buChar char="•"/>
            </a:pPr>
            <a:r>
              <a:rPr lang="en-US" dirty="0"/>
              <a:t>Who is responsible for the project (PM)?</a:t>
            </a:r>
          </a:p>
          <a:p>
            <a:pPr marL="342900" indent="-342900">
              <a:buFont typeface="Arial" panose="020B0604020202020204" pitchFamily="34" charset="0"/>
              <a:buChar char="•"/>
            </a:pPr>
            <a:r>
              <a:rPr lang="en-US" dirty="0"/>
              <a:t>Who can grant access to the datasets?</a:t>
            </a:r>
          </a:p>
          <a:p>
            <a:pPr marL="342900" indent="-342900">
              <a:buFont typeface="Arial" panose="020B0604020202020204" pitchFamily="34" charset="0"/>
              <a:buChar char="•"/>
            </a:pPr>
            <a:r>
              <a:rPr lang="en-US" dirty="0"/>
              <a:t>Who can help understand the current process and / or the simple benchmark (domain expert)?</a:t>
            </a:r>
          </a:p>
          <a:p>
            <a:pPr marL="342900" indent="-342900">
              <a:buFont typeface="Arial" panose="020B0604020202020204" pitchFamily="34" charset="0"/>
              <a:buChar char="•"/>
            </a:pPr>
            <a:r>
              <a:rPr lang="en-US" dirty="0"/>
              <a:t>Define where code &amp; issues are located and how to access them.</a:t>
            </a:r>
          </a:p>
          <a:p>
            <a:pPr marL="342900" indent="-342900">
              <a:buFont typeface="Arial" panose="020B0604020202020204" pitchFamily="34" charset="0"/>
              <a:buChar char="•"/>
            </a:pPr>
            <a:endParaRPr lang="en-US" dirty="0"/>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spTree>
    <p:extLst>
      <p:ext uri="{BB962C8B-B14F-4D97-AF65-F5344CB8AC3E}">
        <p14:creationId xmlns:p14="http://schemas.microsoft.com/office/powerpoint/2010/main" val="891490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Project Execution</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Anshu Pandey</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12</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20XX</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Data Science Project</a:t>
            </a:r>
          </a:p>
        </p:txBody>
      </p:sp>
    </p:spTree>
    <p:extLst>
      <p:ext uri="{BB962C8B-B14F-4D97-AF65-F5344CB8AC3E}">
        <p14:creationId xmlns:p14="http://schemas.microsoft.com/office/powerpoint/2010/main" val="1740864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a:xfrm>
            <a:off x="928799" y="607100"/>
            <a:ext cx="6319165" cy="697044"/>
          </a:xfrm>
        </p:spPr>
        <p:txBody>
          <a:bodyPr/>
          <a:lstStyle/>
          <a:p>
            <a:r>
              <a:rPr lang="en-US" dirty="0"/>
              <a:t>Project process flow</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Data Science Project</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13</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20XX</a:t>
            </a:r>
          </a:p>
        </p:txBody>
      </p:sp>
      <p:graphicFrame>
        <p:nvGraphicFramePr>
          <p:cNvPr id="55" name="Diagram 54">
            <a:extLst>
              <a:ext uri="{FF2B5EF4-FFF2-40B4-BE49-F238E27FC236}">
                <a16:creationId xmlns:a16="http://schemas.microsoft.com/office/drawing/2014/main" id="{871AE691-38AF-4161-BA5A-39C367E67B9C}"/>
              </a:ext>
            </a:extLst>
          </p:cNvPr>
          <p:cNvGraphicFramePr/>
          <p:nvPr>
            <p:extLst>
              <p:ext uri="{D42A27DB-BD31-4B8C-83A1-F6EECF244321}">
                <p14:modId xmlns:p14="http://schemas.microsoft.com/office/powerpoint/2010/main" val="274121392"/>
              </p:ext>
            </p:extLst>
          </p:nvPr>
        </p:nvGraphicFramePr>
        <p:xfrm>
          <a:off x="741083" y="1451284"/>
          <a:ext cx="9962776" cy="4451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3801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9640" y="458919"/>
            <a:ext cx="10473465" cy="1325563"/>
          </a:xfrm>
        </p:spPr>
        <p:txBody>
          <a:bodyPr anchor="ctr">
            <a:normAutofit/>
          </a:bodyPr>
          <a:lstStyle/>
          <a:p>
            <a:r>
              <a:rPr lang="en-US" dirty="0"/>
              <a:t>1. Domain Exploration &amp; Project planning </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14</a:t>
            </a:fld>
            <a:endParaRPr lang="en-US"/>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graphicFrame>
        <p:nvGraphicFramePr>
          <p:cNvPr id="6" name="Table 6">
            <a:extLst>
              <a:ext uri="{FF2B5EF4-FFF2-40B4-BE49-F238E27FC236}">
                <a16:creationId xmlns:a16="http://schemas.microsoft.com/office/drawing/2014/main" id="{370C3301-E4F4-4890-BF3E-CD14E3C96CB3}"/>
              </a:ext>
            </a:extLst>
          </p:cNvPr>
          <p:cNvGraphicFramePr>
            <a:graphicFrameLocks noGrp="1"/>
          </p:cNvGraphicFramePr>
          <p:nvPr>
            <p:extLst>
              <p:ext uri="{D42A27DB-BD31-4B8C-83A1-F6EECF244321}">
                <p14:modId xmlns:p14="http://schemas.microsoft.com/office/powerpoint/2010/main" val="2461454920"/>
              </p:ext>
            </p:extLst>
          </p:nvPr>
        </p:nvGraphicFramePr>
        <p:xfrm>
          <a:off x="1291202" y="1784482"/>
          <a:ext cx="9792381" cy="3438356"/>
        </p:xfrm>
        <a:graphic>
          <a:graphicData uri="http://schemas.openxmlformats.org/drawingml/2006/table">
            <a:tbl>
              <a:tblPr firstRow="1" bandRow="1">
                <a:tableStyleId>{5C22544A-7EE6-4342-B048-85BDC9FD1C3A}</a:tableStyleId>
              </a:tblPr>
              <a:tblGrid>
                <a:gridCol w="3264127">
                  <a:extLst>
                    <a:ext uri="{9D8B030D-6E8A-4147-A177-3AD203B41FA5}">
                      <a16:colId xmlns:a16="http://schemas.microsoft.com/office/drawing/2014/main" val="3592060927"/>
                    </a:ext>
                  </a:extLst>
                </a:gridCol>
                <a:gridCol w="3264127">
                  <a:extLst>
                    <a:ext uri="{9D8B030D-6E8A-4147-A177-3AD203B41FA5}">
                      <a16:colId xmlns:a16="http://schemas.microsoft.com/office/drawing/2014/main" val="1468556418"/>
                    </a:ext>
                  </a:extLst>
                </a:gridCol>
                <a:gridCol w="3264127">
                  <a:extLst>
                    <a:ext uri="{9D8B030D-6E8A-4147-A177-3AD203B41FA5}">
                      <a16:colId xmlns:a16="http://schemas.microsoft.com/office/drawing/2014/main" val="107014482"/>
                    </a:ext>
                  </a:extLst>
                </a:gridCol>
              </a:tblGrid>
              <a:tr h="878036">
                <a:tc>
                  <a:txBody>
                    <a:bodyPr/>
                    <a:lstStyle/>
                    <a:p>
                      <a:pPr algn="ctr"/>
                      <a:r>
                        <a:rPr lang="en-IN" sz="2400" dirty="0"/>
                        <a:t>Challenges</a:t>
                      </a:r>
                    </a:p>
                  </a:txBody>
                  <a:tcPr anchor="ctr"/>
                </a:tc>
                <a:tc>
                  <a:txBody>
                    <a:bodyPr/>
                    <a:lstStyle/>
                    <a:p>
                      <a:pPr algn="ctr"/>
                      <a:r>
                        <a:rPr lang="en-IN" sz="2400" dirty="0"/>
                        <a:t>Actions</a:t>
                      </a:r>
                    </a:p>
                  </a:txBody>
                  <a:tcPr anchor="ctr"/>
                </a:tc>
                <a:tc>
                  <a:txBody>
                    <a:bodyPr/>
                    <a:lstStyle/>
                    <a:p>
                      <a:pPr algn="ctr"/>
                      <a:r>
                        <a:rPr lang="en-IN" sz="2400" dirty="0"/>
                        <a:t>Outcome</a:t>
                      </a:r>
                    </a:p>
                  </a:txBody>
                  <a:tcPr anchor="ctr"/>
                </a:tc>
                <a:extLst>
                  <a:ext uri="{0D108BD9-81ED-4DB2-BD59-A6C34878D82A}">
                    <a16:rowId xmlns:a16="http://schemas.microsoft.com/office/drawing/2014/main" val="3434227411"/>
                  </a:ext>
                </a:extLst>
              </a:tr>
              <a:tr h="1548400">
                <a:tc>
                  <a:txBody>
                    <a:bodyPr/>
                    <a:lstStyle/>
                    <a:p>
                      <a:pPr marL="285750" indent="-285750">
                        <a:buFont typeface="Arial" panose="020B0604020202020204" pitchFamily="34" charset="0"/>
                        <a:buChar char="•"/>
                      </a:pPr>
                      <a:r>
                        <a:rPr lang="en-IN" dirty="0"/>
                        <a:t>Formulating the business goal with a technical problem</a:t>
                      </a:r>
                    </a:p>
                    <a:p>
                      <a:pPr marL="285750" indent="-285750">
                        <a:buFont typeface="Arial" panose="020B0604020202020204" pitchFamily="34" charset="0"/>
                        <a:buChar char="•"/>
                      </a:pPr>
                      <a:r>
                        <a:rPr lang="en-IN" dirty="0"/>
                        <a:t>Unclear understanding of how business process functions and which part to be optimized.</a:t>
                      </a:r>
                    </a:p>
                    <a:p>
                      <a:pPr marL="285750" indent="-285750">
                        <a:buFont typeface="Arial" panose="020B0604020202020204" pitchFamily="34" charset="0"/>
                        <a:buChar char="•"/>
                      </a:pPr>
                      <a:r>
                        <a:rPr lang="en-IN" dirty="0"/>
                        <a:t>Lack of understanding about data points which may be relevant to current use case</a:t>
                      </a:r>
                    </a:p>
                  </a:txBody>
                  <a:tcPr/>
                </a:tc>
                <a:tc>
                  <a:txBody>
                    <a:bodyPr/>
                    <a:lstStyle/>
                    <a:p>
                      <a:pPr marL="285750" indent="-285750">
                        <a:buFont typeface="Arial" panose="020B0604020202020204" pitchFamily="34" charset="0"/>
                        <a:buChar char="•"/>
                      </a:pPr>
                      <a:r>
                        <a:rPr lang="en-IN" dirty="0"/>
                        <a:t>Connecting to business heads and leaders to understand the business goal</a:t>
                      </a:r>
                    </a:p>
                    <a:p>
                      <a:pPr marL="285750" indent="-285750">
                        <a:buFont typeface="Arial" panose="020B0604020202020204" pitchFamily="34" charset="0"/>
                        <a:buChar char="•"/>
                      </a:pPr>
                      <a:r>
                        <a:rPr lang="en-IN" dirty="0"/>
                        <a:t>Communicating with process owners to understand the business process flow, loopholes, factors impacting the process.</a:t>
                      </a:r>
                    </a:p>
                  </a:txBody>
                  <a:tcPr/>
                </a:tc>
                <a:tc>
                  <a:txBody>
                    <a:bodyPr/>
                    <a:lstStyle/>
                    <a:p>
                      <a:pPr marL="285750" indent="-285750">
                        <a:buFont typeface="Arial" panose="020B0604020202020204" pitchFamily="34" charset="0"/>
                        <a:buChar char="•"/>
                      </a:pPr>
                      <a:r>
                        <a:rPr lang="en-IN" dirty="0"/>
                        <a:t>Fair understanding of business problem, goal to be optimized</a:t>
                      </a:r>
                    </a:p>
                    <a:p>
                      <a:pPr marL="285750" indent="-285750">
                        <a:buFont typeface="Arial" panose="020B0604020202020204" pitchFamily="34" charset="0"/>
                        <a:buChar char="•"/>
                      </a:pPr>
                      <a:r>
                        <a:rPr lang="en-IN" dirty="0"/>
                        <a:t>Clear idea of factors impacting the business KPI, data to be used for analytics</a:t>
                      </a:r>
                    </a:p>
                    <a:p>
                      <a:pPr marL="285750" indent="-285750">
                        <a:buFont typeface="Arial" panose="020B0604020202020204" pitchFamily="34" charset="0"/>
                        <a:buChar char="•"/>
                      </a:pPr>
                      <a:r>
                        <a:rPr lang="en-IN" dirty="0"/>
                        <a:t>Clear understanding of performance measure for the analytics solution</a:t>
                      </a:r>
                    </a:p>
                  </a:txBody>
                  <a:tcPr/>
                </a:tc>
                <a:extLst>
                  <a:ext uri="{0D108BD9-81ED-4DB2-BD59-A6C34878D82A}">
                    <a16:rowId xmlns:a16="http://schemas.microsoft.com/office/drawing/2014/main" val="3430756928"/>
                  </a:ext>
                </a:extLst>
              </a:tr>
            </a:tbl>
          </a:graphicData>
        </a:graphic>
      </p:graphicFrame>
    </p:spTree>
    <p:extLst>
      <p:ext uri="{BB962C8B-B14F-4D97-AF65-F5344CB8AC3E}">
        <p14:creationId xmlns:p14="http://schemas.microsoft.com/office/powerpoint/2010/main" val="997538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9640" y="458919"/>
            <a:ext cx="10473465" cy="1325563"/>
          </a:xfrm>
        </p:spPr>
        <p:txBody>
          <a:bodyPr anchor="ctr">
            <a:normAutofit/>
          </a:bodyPr>
          <a:lstStyle/>
          <a:p>
            <a:r>
              <a:rPr lang="en-US" dirty="0"/>
              <a:t>2. Data collection &amp; Exploration </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15</a:t>
            </a:fld>
            <a:endParaRPr lang="en-US"/>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graphicFrame>
        <p:nvGraphicFramePr>
          <p:cNvPr id="6" name="Table 6">
            <a:extLst>
              <a:ext uri="{FF2B5EF4-FFF2-40B4-BE49-F238E27FC236}">
                <a16:creationId xmlns:a16="http://schemas.microsoft.com/office/drawing/2014/main" id="{370C3301-E4F4-4890-BF3E-CD14E3C96CB3}"/>
              </a:ext>
            </a:extLst>
          </p:cNvPr>
          <p:cNvGraphicFramePr>
            <a:graphicFrameLocks noGrp="1"/>
          </p:cNvGraphicFramePr>
          <p:nvPr>
            <p:extLst>
              <p:ext uri="{D42A27DB-BD31-4B8C-83A1-F6EECF244321}">
                <p14:modId xmlns:p14="http://schemas.microsoft.com/office/powerpoint/2010/main" val="1157690879"/>
              </p:ext>
            </p:extLst>
          </p:nvPr>
        </p:nvGraphicFramePr>
        <p:xfrm>
          <a:off x="1291202" y="1784482"/>
          <a:ext cx="9792381" cy="2426436"/>
        </p:xfrm>
        <a:graphic>
          <a:graphicData uri="http://schemas.openxmlformats.org/drawingml/2006/table">
            <a:tbl>
              <a:tblPr firstRow="1" bandRow="1">
                <a:tableStyleId>{5C22544A-7EE6-4342-B048-85BDC9FD1C3A}</a:tableStyleId>
              </a:tblPr>
              <a:tblGrid>
                <a:gridCol w="3264127">
                  <a:extLst>
                    <a:ext uri="{9D8B030D-6E8A-4147-A177-3AD203B41FA5}">
                      <a16:colId xmlns:a16="http://schemas.microsoft.com/office/drawing/2014/main" val="3592060927"/>
                    </a:ext>
                  </a:extLst>
                </a:gridCol>
                <a:gridCol w="3264127">
                  <a:extLst>
                    <a:ext uri="{9D8B030D-6E8A-4147-A177-3AD203B41FA5}">
                      <a16:colId xmlns:a16="http://schemas.microsoft.com/office/drawing/2014/main" val="1468556418"/>
                    </a:ext>
                  </a:extLst>
                </a:gridCol>
                <a:gridCol w="3264127">
                  <a:extLst>
                    <a:ext uri="{9D8B030D-6E8A-4147-A177-3AD203B41FA5}">
                      <a16:colId xmlns:a16="http://schemas.microsoft.com/office/drawing/2014/main" val="107014482"/>
                    </a:ext>
                  </a:extLst>
                </a:gridCol>
              </a:tblGrid>
              <a:tr h="878036">
                <a:tc>
                  <a:txBody>
                    <a:bodyPr/>
                    <a:lstStyle/>
                    <a:p>
                      <a:pPr algn="ctr"/>
                      <a:r>
                        <a:rPr lang="en-IN" sz="2400" dirty="0"/>
                        <a:t>Challenges</a:t>
                      </a:r>
                    </a:p>
                  </a:txBody>
                  <a:tcPr anchor="ctr"/>
                </a:tc>
                <a:tc>
                  <a:txBody>
                    <a:bodyPr/>
                    <a:lstStyle/>
                    <a:p>
                      <a:pPr algn="ctr"/>
                      <a:r>
                        <a:rPr lang="en-IN" sz="2400" dirty="0"/>
                        <a:t>Actions</a:t>
                      </a:r>
                    </a:p>
                  </a:txBody>
                  <a:tcPr anchor="ctr"/>
                </a:tc>
                <a:tc>
                  <a:txBody>
                    <a:bodyPr/>
                    <a:lstStyle/>
                    <a:p>
                      <a:pPr algn="ctr"/>
                      <a:r>
                        <a:rPr lang="en-IN" sz="2400" dirty="0"/>
                        <a:t>Outcome</a:t>
                      </a:r>
                    </a:p>
                  </a:txBody>
                  <a:tcPr anchor="ctr"/>
                </a:tc>
                <a:extLst>
                  <a:ext uri="{0D108BD9-81ED-4DB2-BD59-A6C34878D82A}">
                    <a16:rowId xmlns:a16="http://schemas.microsoft.com/office/drawing/2014/main" val="3434227411"/>
                  </a:ext>
                </a:extLst>
              </a:tr>
              <a:tr h="1548400">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extLst>
                  <a:ext uri="{0D108BD9-81ED-4DB2-BD59-A6C34878D82A}">
                    <a16:rowId xmlns:a16="http://schemas.microsoft.com/office/drawing/2014/main" val="3430756928"/>
                  </a:ext>
                </a:extLst>
              </a:tr>
            </a:tbl>
          </a:graphicData>
        </a:graphic>
      </p:graphicFrame>
    </p:spTree>
    <p:extLst>
      <p:ext uri="{BB962C8B-B14F-4D97-AF65-F5344CB8AC3E}">
        <p14:creationId xmlns:p14="http://schemas.microsoft.com/office/powerpoint/2010/main" val="146074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9640" y="458919"/>
            <a:ext cx="10473465" cy="1325563"/>
          </a:xfrm>
        </p:spPr>
        <p:txBody>
          <a:bodyPr anchor="ctr">
            <a:normAutofit/>
          </a:bodyPr>
          <a:lstStyle/>
          <a:p>
            <a:r>
              <a:rPr lang="en-US" dirty="0"/>
              <a:t>3. Data cleaning</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16</a:t>
            </a:fld>
            <a:endParaRPr lang="en-US"/>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graphicFrame>
        <p:nvGraphicFramePr>
          <p:cNvPr id="6" name="Table 6">
            <a:extLst>
              <a:ext uri="{FF2B5EF4-FFF2-40B4-BE49-F238E27FC236}">
                <a16:creationId xmlns:a16="http://schemas.microsoft.com/office/drawing/2014/main" id="{370C3301-E4F4-4890-BF3E-CD14E3C96CB3}"/>
              </a:ext>
            </a:extLst>
          </p:cNvPr>
          <p:cNvGraphicFramePr>
            <a:graphicFrameLocks noGrp="1"/>
          </p:cNvGraphicFramePr>
          <p:nvPr/>
        </p:nvGraphicFramePr>
        <p:xfrm>
          <a:off x="1291202" y="1784482"/>
          <a:ext cx="9792381" cy="2426436"/>
        </p:xfrm>
        <a:graphic>
          <a:graphicData uri="http://schemas.openxmlformats.org/drawingml/2006/table">
            <a:tbl>
              <a:tblPr firstRow="1" bandRow="1">
                <a:tableStyleId>{5C22544A-7EE6-4342-B048-85BDC9FD1C3A}</a:tableStyleId>
              </a:tblPr>
              <a:tblGrid>
                <a:gridCol w="3264127">
                  <a:extLst>
                    <a:ext uri="{9D8B030D-6E8A-4147-A177-3AD203B41FA5}">
                      <a16:colId xmlns:a16="http://schemas.microsoft.com/office/drawing/2014/main" val="3592060927"/>
                    </a:ext>
                  </a:extLst>
                </a:gridCol>
                <a:gridCol w="3264127">
                  <a:extLst>
                    <a:ext uri="{9D8B030D-6E8A-4147-A177-3AD203B41FA5}">
                      <a16:colId xmlns:a16="http://schemas.microsoft.com/office/drawing/2014/main" val="1468556418"/>
                    </a:ext>
                  </a:extLst>
                </a:gridCol>
                <a:gridCol w="3264127">
                  <a:extLst>
                    <a:ext uri="{9D8B030D-6E8A-4147-A177-3AD203B41FA5}">
                      <a16:colId xmlns:a16="http://schemas.microsoft.com/office/drawing/2014/main" val="107014482"/>
                    </a:ext>
                  </a:extLst>
                </a:gridCol>
              </a:tblGrid>
              <a:tr h="878036">
                <a:tc>
                  <a:txBody>
                    <a:bodyPr/>
                    <a:lstStyle/>
                    <a:p>
                      <a:pPr algn="ctr"/>
                      <a:r>
                        <a:rPr lang="en-IN" sz="2400" dirty="0"/>
                        <a:t>Challenges</a:t>
                      </a:r>
                    </a:p>
                  </a:txBody>
                  <a:tcPr anchor="ctr"/>
                </a:tc>
                <a:tc>
                  <a:txBody>
                    <a:bodyPr/>
                    <a:lstStyle/>
                    <a:p>
                      <a:pPr algn="ctr"/>
                      <a:r>
                        <a:rPr lang="en-IN" sz="2400" dirty="0"/>
                        <a:t>Actions</a:t>
                      </a:r>
                    </a:p>
                  </a:txBody>
                  <a:tcPr anchor="ctr"/>
                </a:tc>
                <a:tc>
                  <a:txBody>
                    <a:bodyPr/>
                    <a:lstStyle/>
                    <a:p>
                      <a:pPr algn="ctr"/>
                      <a:r>
                        <a:rPr lang="en-IN" sz="2400" dirty="0"/>
                        <a:t>Outcome</a:t>
                      </a:r>
                    </a:p>
                  </a:txBody>
                  <a:tcPr anchor="ctr"/>
                </a:tc>
                <a:extLst>
                  <a:ext uri="{0D108BD9-81ED-4DB2-BD59-A6C34878D82A}">
                    <a16:rowId xmlns:a16="http://schemas.microsoft.com/office/drawing/2014/main" val="3434227411"/>
                  </a:ext>
                </a:extLst>
              </a:tr>
              <a:tr h="1548400">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extLst>
                  <a:ext uri="{0D108BD9-81ED-4DB2-BD59-A6C34878D82A}">
                    <a16:rowId xmlns:a16="http://schemas.microsoft.com/office/drawing/2014/main" val="3430756928"/>
                  </a:ext>
                </a:extLst>
              </a:tr>
            </a:tbl>
          </a:graphicData>
        </a:graphic>
      </p:graphicFrame>
    </p:spTree>
    <p:extLst>
      <p:ext uri="{BB962C8B-B14F-4D97-AF65-F5344CB8AC3E}">
        <p14:creationId xmlns:p14="http://schemas.microsoft.com/office/powerpoint/2010/main" val="404333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9640" y="458919"/>
            <a:ext cx="10473465" cy="1325563"/>
          </a:xfrm>
        </p:spPr>
        <p:txBody>
          <a:bodyPr anchor="ctr">
            <a:normAutofit/>
          </a:bodyPr>
          <a:lstStyle/>
          <a:p>
            <a:r>
              <a:rPr lang="en-US" dirty="0"/>
              <a:t>4. Feature Engineering</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17</a:t>
            </a:fld>
            <a:endParaRPr lang="en-US"/>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graphicFrame>
        <p:nvGraphicFramePr>
          <p:cNvPr id="6" name="Table 6">
            <a:extLst>
              <a:ext uri="{FF2B5EF4-FFF2-40B4-BE49-F238E27FC236}">
                <a16:creationId xmlns:a16="http://schemas.microsoft.com/office/drawing/2014/main" id="{370C3301-E4F4-4890-BF3E-CD14E3C96CB3}"/>
              </a:ext>
            </a:extLst>
          </p:cNvPr>
          <p:cNvGraphicFramePr>
            <a:graphicFrameLocks noGrp="1"/>
          </p:cNvGraphicFramePr>
          <p:nvPr/>
        </p:nvGraphicFramePr>
        <p:xfrm>
          <a:off x="1291202" y="1784482"/>
          <a:ext cx="9792381" cy="2426436"/>
        </p:xfrm>
        <a:graphic>
          <a:graphicData uri="http://schemas.openxmlformats.org/drawingml/2006/table">
            <a:tbl>
              <a:tblPr firstRow="1" bandRow="1">
                <a:tableStyleId>{5C22544A-7EE6-4342-B048-85BDC9FD1C3A}</a:tableStyleId>
              </a:tblPr>
              <a:tblGrid>
                <a:gridCol w="3264127">
                  <a:extLst>
                    <a:ext uri="{9D8B030D-6E8A-4147-A177-3AD203B41FA5}">
                      <a16:colId xmlns:a16="http://schemas.microsoft.com/office/drawing/2014/main" val="3592060927"/>
                    </a:ext>
                  </a:extLst>
                </a:gridCol>
                <a:gridCol w="3264127">
                  <a:extLst>
                    <a:ext uri="{9D8B030D-6E8A-4147-A177-3AD203B41FA5}">
                      <a16:colId xmlns:a16="http://schemas.microsoft.com/office/drawing/2014/main" val="1468556418"/>
                    </a:ext>
                  </a:extLst>
                </a:gridCol>
                <a:gridCol w="3264127">
                  <a:extLst>
                    <a:ext uri="{9D8B030D-6E8A-4147-A177-3AD203B41FA5}">
                      <a16:colId xmlns:a16="http://schemas.microsoft.com/office/drawing/2014/main" val="107014482"/>
                    </a:ext>
                  </a:extLst>
                </a:gridCol>
              </a:tblGrid>
              <a:tr h="878036">
                <a:tc>
                  <a:txBody>
                    <a:bodyPr/>
                    <a:lstStyle/>
                    <a:p>
                      <a:pPr algn="ctr"/>
                      <a:r>
                        <a:rPr lang="en-IN" sz="2400" dirty="0"/>
                        <a:t>Challenges</a:t>
                      </a:r>
                    </a:p>
                  </a:txBody>
                  <a:tcPr anchor="ctr"/>
                </a:tc>
                <a:tc>
                  <a:txBody>
                    <a:bodyPr/>
                    <a:lstStyle/>
                    <a:p>
                      <a:pPr algn="ctr"/>
                      <a:r>
                        <a:rPr lang="en-IN" sz="2400" dirty="0"/>
                        <a:t>Actions</a:t>
                      </a:r>
                    </a:p>
                  </a:txBody>
                  <a:tcPr anchor="ctr"/>
                </a:tc>
                <a:tc>
                  <a:txBody>
                    <a:bodyPr/>
                    <a:lstStyle/>
                    <a:p>
                      <a:pPr algn="ctr"/>
                      <a:r>
                        <a:rPr lang="en-IN" sz="2400" dirty="0"/>
                        <a:t>Outcome</a:t>
                      </a:r>
                    </a:p>
                  </a:txBody>
                  <a:tcPr anchor="ctr"/>
                </a:tc>
                <a:extLst>
                  <a:ext uri="{0D108BD9-81ED-4DB2-BD59-A6C34878D82A}">
                    <a16:rowId xmlns:a16="http://schemas.microsoft.com/office/drawing/2014/main" val="3434227411"/>
                  </a:ext>
                </a:extLst>
              </a:tr>
              <a:tr h="1548400">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extLst>
                  <a:ext uri="{0D108BD9-81ED-4DB2-BD59-A6C34878D82A}">
                    <a16:rowId xmlns:a16="http://schemas.microsoft.com/office/drawing/2014/main" val="3430756928"/>
                  </a:ext>
                </a:extLst>
              </a:tr>
            </a:tbl>
          </a:graphicData>
        </a:graphic>
      </p:graphicFrame>
    </p:spTree>
    <p:extLst>
      <p:ext uri="{BB962C8B-B14F-4D97-AF65-F5344CB8AC3E}">
        <p14:creationId xmlns:p14="http://schemas.microsoft.com/office/powerpoint/2010/main" val="3085184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9640" y="458919"/>
            <a:ext cx="10473465" cy="1325563"/>
          </a:xfrm>
        </p:spPr>
        <p:txBody>
          <a:bodyPr anchor="ctr">
            <a:normAutofit/>
          </a:bodyPr>
          <a:lstStyle/>
          <a:p>
            <a:r>
              <a:rPr lang="en-US" dirty="0"/>
              <a:t>5. Pre-processing</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18</a:t>
            </a:fld>
            <a:endParaRPr lang="en-US"/>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graphicFrame>
        <p:nvGraphicFramePr>
          <p:cNvPr id="6" name="Table 6">
            <a:extLst>
              <a:ext uri="{FF2B5EF4-FFF2-40B4-BE49-F238E27FC236}">
                <a16:creationId xmlns:a16="http://schemas.microsoft.com/office/drawing/2014/main" id="{370C3301-E4F4-4890-BF3E-CD14E3C96CB3}"/>
              </a:ext>
            </a:extLst>
          </p:cNvPr>
          <p:cNvGraphicFramePr>
            <a:graphicFrameLocks noGrp="1"/>
          </p:cNvGraphicFramePr>
          <p:nvPr/>
        </p:nvGraphicFramePr>
        <p:xfrm>
          <a:off x="1291202" y="1784482"/>
          <a:ext cx="9792381" cy="2426436"/>
        </p:xfrm>
        <a:graphic>
          <a:graphicData uri="http://schemas.openxmlformats.org/drawingml/2006/table">
            <a:tbl>
              <a:tblPr firstRow="1" bandRow="1">
                <a:tableStyleId>{5C22544A-7EE6-4342-B048-85BDC9FD1C3A}</a:tableStyleId>
              </a:tblPr>
              <a:tblGrid>
                <a:gridCol w="3264127">
                  <a:extLst>
                    <a:ext uri="{9D8B030D-6E8A-4147-A177-3AD203B41FA5}">
                      <a16:colId xmlns:a16="http://schemas.microsoft.com/office/drawing/2014/main" val="3592060927"/>
                    </a:ext>
                  </a:extLst>
                </a:gridCol>
                <a:gridCol w="3264127">
                  <a:extLst>
                    <a:ext uri="{9D8B030D-6E8A-4147-A177-3AD203B41FA5}">
                      <a16:colId xmlns:a16="http://schemas.microsoft.com/office/drawing/2014/main" val="1468556418"/>
                    </a:ext>
                  </a:extLst>
                </a:gridCol>
                <a:gridCol w="3264127">
                  <a:extLst>
                    <a:ext uri="{9D8B030D-6E8A-4147-A177-3AD203B41FA5}">
                      <a16:colId xmlns:a16="http://schemas.microsoft.com/office/drawing/2014/main" val="107014482"/>
                    </a:ext>
                  </a:extLst>
                </a:gridCol>
              </a:tblGrid>
              <a:tr h="878036">
                <a:tc>
                  <a:txBody>
                    <a:bodyPr/>
                    <a:lstStyle/>
                    <a:p>
                      <a:pPr algn="ctr"/>
                      <a:r>
                        <a:rPr lang="en-IN" sz="2400" dirty="0"/>
                        <a:t>Challenges</a:t>
                      </a:r>
                    </a:p>
                  </a:txBody>
                  <a:tcPr anchor="ctr"/>
                </a:tc>
                <a:tc>
                  <a:txBody>
                    <a:bodyPr/>
                    <a:lstStyle/>
                    <a:p>
                      <a:pPr algn="ctr"/>
                      <a:r>
                        <a:rPr lang="en-IN" sz="2400" dirty="0"/>
                        <a:t>Actions</a:t>
                      </a:r>
                    </a:p>
                  </a:txBody>
                  <a:tcPr anchor="ctr"/>
                </a:tc>
                <a:tc>
                  <a:txBody>
                    <a:bodyPr/>
                    <a:lstStyle/>
                    <a:p>
                      <a:pPr algn="ctr"/>
                      <a:r>
                        <a:rPr lang="en-IN" sz="2400" dirty="0"/>
                        <a:t>Outcome</a:t>
                      </a:r>
                    </a:p>
                  </a:txBody>
                  <a:tcPr anchor="ctr"/>
                </a:tc>
                <a:extLst>
                  <a:ext uri="{0D108BD9-81ED-4DB2-BD59-A6C34878D82A}">
                    <a16:rowId xmlns:a16="http://schemas.microsoft.com/office/drawing/2014/main" val="3434227411"/>
                  </a:ext>
                </a:extLst>
              </a:tr>
              <a:tr h="1548400">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extLst>
                  <a:ext uri="{0D108BD9-81ED-4DB2-BD59-A6C34878D82A}">
                    <a16:rowId xmlns:a16="http://schemas.microsoft.com/office/drawing/2014/main" val="3430756928"/>
                  </a:ext>
                </a:extLst>
              </a:tr>
            </a:tbl>
          </a:graphicData>
        </a:graphic>
      </p:graphicFrame>
    </p:spTree>
    <p:extLst>
      <p:ext uri="{BB962C8B-B14F-4D97-AF65-F5344CB8AC3E}">
        <p14:creationId xmlns:p14="http://schemas.microsoft.com/office/powerpoint/2010/main" val="3498755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9640" y="458919"/>
            <a:ext cx="10473465" cy="1325563"/>
          </a:xfrm>
        </p:spPr>
        <p:txBody>
          <a:bodyPr anchor="ctr">
            <a:normAutofit/>
          </a:bodyPr>
          <a:lstStyle/>
          <a:p>
            <a:r>
              <a:rPr lang="en-US" dirty="0"/>
              <a:t>6. ML Modelling</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19</a:t>
            </a:fld>
            <a:endParaRPr lang="en-US"/>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graphicFrame>
        <p:nvGraphicFramePr>
          <p:cNvPr id="6" name="Table 6">
            <a:extLst>
              <a:ext uri="{FF2B5EF4-FFF2-40B4-BE49-F238E27FC236}">
                <a16:creationId xmlns:a16="http://schemas.microsoft.com/office/drawing/2014/main" id="{370C3301-E4F4-4890-BF3E-CD14E3C96CB3}"/>
              </a:ext>
            </a:extLst>
          </p:cNvPr>
          <p:cNvGraphicFramePr>
            <a:graphicFrameLocks noGrp="1"/>
          </p:cNvGraphicFramePr>
          <p:nvPr/>
        </p:nvGraphicFramePr>
        <p:xfrm>
          <a:off x="1291202" y="1784482"/>
          <a:ext cx="9792381" cy="2426436"/>
        </p:xfrm>
        <a:graphic>
          <a:graphicData uri="http://schemas.openxmlformats.org/drawingml/2006/table">
            <a:tbl>
              <a:tblPr firstRow="1" bandRow="1">
                <a:tableStyleId>{5C22544A-7EE6-4342-B048-85BDC9FD1C3A}</a:tableStyleId>
              </a:tblPr>
              <a:tblGrid>
                <a:gridCol w="3264127">
                  <a:extLst>
                    <a:ext uri="{9D8B030D-6E8A-4147-A177-3AD203B41FA5}">
                      <a16:colId xmlns:a16="http://schemas.microsoft.com/office/drawing/2014/main" val="3592060927"/>
                    </a:ext>
                  </a:extLst>
                </a:gridCol>
                <a:gridCol w="3264127">
                  <a:extLst>
                    <a:ext uri="{9D8B030D-6E8A-4147-A177-3AD203B41FA5}">
                      <a16:colId xmlns:a16="http://schemas.microsoft.com/office/drawing/2014/main" val="1468556418"/>
                    </a:ext>
                  </a:extLst>
                </a:gridCol>
                <a:gridCol w="3264127">
                  <a:extLst>
                    <a:ext uri="{9D8B030D-6E8A-4147-A177-3AD203B41FA5}">
                      <a16:colId xmlns:a16="http://schemas.microsoft.com/office/drawing/2014/main" val="107014482"/>
                    </a:ext>
                  </a:extLst>
                </a:gridCol>
              </a:tblGrid>
              <a:tr h="878036">
                <a:tc>
                  <a:txBody>
                    <a:bodyPr/>
                    <a:lstStyle/>
                    <a:p>
                      <a:pPr algn="ctr"/>
                      <a:r>
                        <a:rPr lang="en-IN" sz="2400" dirty="0"/>
                        <a:t>Challenges</a:t>
                      </a:r>
                    </a:p>
                  </a:txBody>
                  <a:tcPr anchor="ctr"/>
                </a:tc>
                <a:tc>
                  <a:txBody>
                    <a:bodyPr/>
                    <a:lstStyle/>
                    <a:p>
                      <a:pPr algn="ctr"/>
                      <a:r>
                        <a:rPr lang="en-IN" sz="2400" dirty="0"/>
                        <a:t>Actions</a:t>
                      </a:r>
                    </a:p>
                  </a:txBody>
                  <a:tcPr anchor="ctr"/>
                </a:tc>
                <a:tc>
                  <a:txBody>
                    <a:bodyPr/>
                    <a:lstStyle/>
                    <a:p>
                      <a:pPr algn="ctr"/>
                      <a:r>
                        <a:rPr lang="en-IN" sz="2400" dirty="0"/>
                        <a:t>Outcome</a:t>
                      </a:r>
                    </a:p>
                  </a:txBody>
                  <a:tcPr anchor="ctr"/>
                </a:tc>
                <a:extLst>
                  <a:ext uri="{0D108BD9-81ED-4DB2-BD59-A6C34878D82A}">
                    <a16:rowId xmlns:a16="http://schemas.microsoft.com/office/drawing/2014/main" val="3434227411"/>
                  </a:ext>
                </a:extLst>
              </a:tr>
              <a:tr h="1548400">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extLst>
                  <a:ext uri="{0D108BD9-81ED-4DB2-BD59-A6C34878D82A}">
                    <a16:rowId xmlns:a16="http://schemas.microsoft.com/office/drawing/2014/main" val="3430756928"/>
                  </a:ext>
                </a:extLst>
              </a:tr>
            </a:tbl>
          </a:graphicData>
        </a:graphic>
      </p:graphicFrame>
    </p:spTree>
    <p:extLst>
      <p:ext uri="{BB962C8B-B14F-4D97-AF65-F5344CB8AC3E}">
        <p14:creationId xmlns:p14="http://schemas.microsoft.com/office/powerpoint/2010/main" val="3238888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Insurance Company - ABC</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a:bodyPr>
          <a:lstStyle/>
          <a:p>
            <a:r>
              <a:rPr lang="en-US" b="1" dirty="0"/>
              <a:t>Project context explained here - </a:t>
            </a:r>
          </a:p>
          <a:p>
            <a:r>
              <a:rPr lang="en-US" dirty="0"/>
              <a:t>An insurance company, has diverse set of insurance products, the business top level ELT team analyses the performance of the business via dashboards, one of KPI i.e. sales of health insurance was observed to be performing negatively. The sales of health insurance are going down from past few months. </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Data Science Project</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Data Science Project</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a:xfrm>
            <a:off x="11083582" y="837333"/>
            <a:ext cx="1108417" cy="328893"/>
          </a:xfrm>
        </p:spPr>
        <p:txBody>
          <a:bodyPr>
            <a:normAutofit/>
          </a:bodyPr>
          <a:lstStyle/>
          <a:p>
            <a:r>
              <a:rPr lang="en-US" dirty="0"/>
              <a:t>Jan 2021</a:t>
            </a:r>
          </a:p>
        </p:txBody>
      </p:sp>
    </p:spTree>
    <p:extLst>
      <p:ext uri="{BB962C8B-B14F-4D97-AF65-F5344CB8AC3E}">
        <p14:creationId xmlns:p14="http://schemas.microsoft.com/office/powerpoint/2010/main" val="1372925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9640" y="458919"/>
            <a:ext cx="10473465" cy="1325563"/>
          </a:xfrm>
        </p:spPr>
        <p:txBody>
          <a:bodyPr anchor="ctr">
            <a:normAutofit/>
          </a:bodyPr>
          <a:lstStyle/>
          <a:p>
            <a:r>
              <a:rPr lang="en-US" dirty="0"/>
              <a:t>7. Performance Analysis</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20</a:t>
            </a:fld>
            <a:endParaRPr lang="en-US"/>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graphicFrame>
        <p:nvGraphicFramePr>
          <p:cNvPr id="6" name="Table 6">
            <a:extLst>
              <a:ext uri="{FF2B5EF4-FFF2-40B4-BE49-F238E27FC236}">
                <a16:creationId xmlns:a16="http://schemas.microsoft.com/office/drawing/2014/main" id="{370C3301-E4F4-4890-BF3E-CD14E3C96CB3}"/>
              </a:ext>
            </a:extLst>
          </p:cNvPr>
          <p:cNvGraphicFramePr>
            <a:graphicFrameLocks noGrp="1"/>
          </p:cNvGraphicFramePr>
          <p:nvPr/>
        </p:nvGraphicFramePr>
        <p:xfrm>
          <a:off x="1291202" y="1784482"/>
          <a:ext cx="9792381" cy="2426436"/>
        </p:xfrm>
        <a:graphic>
          <a:graphicData uri="http://schemas.openxmlformats.org/drawingml/2006/table">
            <a:tbl>
              <a:tblPr firstRow="1" bandRow="1">
                <a:tableStyleId>{5C22544A-7EE6-4342-B048-85BDC9FD1C3A}</a:tableStyleId>
              </a:tblPr>
              <a:tblGrid>
                <a:gridCol w="3264127">
                  <a:extLst>
                    <a:ext uri="{9D8B030D-6E8A-4147-A177-3AD203B41FA5}">
                      <a16:colId xmlns:a16="http://schemas.microsoft.com/office/drawing/2014/main" val="3592060927"/>
                    </a:ext>
                  </a:extLst>
                </a:gridCol>
                <a:gridCol w="3264127">
                  <a:extLst>
                    <a:ext uri="{9D8B030D-6E8A-4147-A177-3AD203B41FA5}">
                      <a16:colId xmlns:a16="http://schemas.microsoft.com/office/drawing/2014/main" val="1468556418"/>
                    </a:ext>
                  </a:extLst>
                </a:gridCol>
                <a:gridCol w="3264127">
                  <a:extLst>
                    <a:ext uri="{9D8B030D-6E8A-4147-A177-3AD203B41FA5}">
                      <a16:colId xmlns:a16="http://schemas.microsoft.com/office/drawing/2014/main" val="107014482"/>
                    </a:ext>
                  </a:extLst>
                </a:gridCol>
              </a:tblGrid>
              <a:tr h="878036">
                <a:tc>
                  <a:txBody>
                    <a:bodyPr/>
                    <a:lstStyle/>
                    <a:p>
                      <a:pPr algn="ctr"/>
                      <a:r>
                        <a:rPr lang="en-IN" sz="2400" dirty="0"/>
                        <a:t>Challenges</a:t>
                      </a:r>
                    </a:p>
                  </a:txBody>
                  <a:tcPr anchor="ctr"/>
                </a:tc>
                <a:tc>
                  <a:txBody>
                    <a:bodyPr/>
                    <a:lstStyle/>
                    <a:p>
                      <a:pPr algn="ctr"/>
                      <a:r>
                        <a:rPr lang="en-IN" sz="2400" dirty="0"/>
                        <a:t>Actions</a:t>
                      </a:r>
                    </a:p>
                  </a:txBody>
                  <a:tcPr anchor="ctr"/>
                </a:tc>
                <a:tc>
                  <a:txBody>
                    <a:bodyPr/>
                    <a:lstStyle/>
                    <a:p>
                      <a:pPr algn="ctr"/>
                      <a:r>
                        <a:rPr lang="en-IN" sz="2400" dirty="0"/>
                        <a:t>Outcome</a:t>
                      </a:r>
                    </a:p>
                  </a:txBody>
                  <a:tcPr anchor="ctr"/>
                </a:tc>
                <a:extLst>
                  <a:ext uri="{0D108BD9-81ED-4DB2-BD59-A6C34878D82A}">
                    <a16:rowId xmlns:a16="http://schemas.microsoft.com/office/drawing/2014/main" val="3434227411"/>
                  </a:ext>
                </a:extLst>
              </a:tr>
              <a:tr h="1548400">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extLst>
                  <a:ext uri="{0D108BD9-81ED-4DB2-BD59-A6C34878D82A}">
                    <a16:rowId xmlns:a16="http://schemas.microsoft.com/office/drawing/2014/main" val="3430756928"/>
                  </a:ext>
                </a:extLst>
              </a:tr>
            </a:tbl>
          </a:graphicData>
        </a:graphic>
      </p:graphicFrame>
    </p:spTree>
    <p:extLst>
      <p:ext uri="{BB962C8B-B14F-4D97-AF65-F5344CB8AC3E}">
        <p14:creationId xmlns:p14="http://schemas.microsoft.com/office/powerpoint/2010/main" val="3283210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9640" y="458919"/>
            <a:ext cx="10473465" cy="1325563"/>
          </a:xfrm>
        </p:spPr>
        <p:txBody>
          <a:bodyPr anchor="ctr">
            <a:normAutofit/>
          </a:bodyPr>
          <a:lstStyle/>
          <a:p>
            <a:r>
              <a:rPr lang="en-US" dirty="0"/>
              <a:t>7. Optimization &amp; Tuning</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21</a:t>
            </a:fld>
            <a:endParaRPr lang="en-US"/>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graphicFrame>
        <p:nvGraphicFramePr>
          <p:cNvPr id="6" name="Table 6">
            <a:extLst>
              <a:ext uri="{FF2B5EF4-FFF2-40B4-BE49-F238E27FC236}">
                <a16:creationId xmlns:a16="http://schemas.microsoft.com/office/drawing/2014/main" id="{370C3301-E4F4-4890-BF3E-CD14E3C96CB3}"/>
              </a:ext>
            </a:extLst>
          </p:cNvPr>
          <p:cNvGraphicFramePr>
            <a:graphicFrameLocks noGrp="1"/>
          </p:cNvGraphicFramePr>
          <p:nvPr/>
        </p:nvGraphicFramePr>
        <p:xfrm>
          <a:off x="1291202" y="1784482"/>
          <a:ext cx="9792381" cy="2426436"/>
        </p:xfrm>
        <a:graphic>
          <a:graphicData uri="http://schemas.openxmlformats.org/drawingml/2006/table">
            <a:tbl>
              <a:tblPr firstRow="1" bandRow="1">
                <a:tableStyleId>{5C22544A-7EE6-4342-B048-85BDC9FD1C3A}</a:tableStyleId>
              </a:tblPr>
              <a:tblGrid>
                <a:gridCol w="3264127">
                  <a:extLst>
                    <a:ext uri="{9D8B030D-6E8A-4147-A177-3AD203B41FA5}">
                      <a16:colId xmlns:a16="http://schemas.microsoft.com/office/drawing/2014/main" val="3592060927"/>
                    </a:ext>
                  </a:extLst>
                </a:gridCol>
                <a:gridCol w="3264127">
                  <a:extLst>
                    <a:ext uri="{9D8B030D-6E8A-4147-A177-3AD203B41FA5}">
                      <a16:colId xmlns:a16="http://schemas.microsoft.com/office/drawing/2014/main" val="1468556418"/>
                    </a:ext>
                  </a:extLst>
                </a:gridCol>
                <a:gridCol w="3264127">
                  <a:extLst>
                    <a:ext uri="{9D8B030D-6E8A-4147-A177-3AD203B41FA5}">
                      <a16:colId xmlns:a16="http://schemas.microsoft.com/office/drawing/2014/main" val="107014482"/>
                    </a:ext>
                  </a:extLst>
                </a:gridCol>
              </a:tblGrid>
              <a:tr h="878036">
                <a:tc>
                  <a:txBody>
                    <a:bodyPr/>
                    <a:lstStyle/>
                    <a:p>
                      <a:pPr algn="ctr"/>
                      <a:r>
                        <a:rPr lang="en-IN" sz="2400" dirty="0"/>
                        <a:t>Challenges</a:t>
                      </a:r>
                    </a:p>
                  </a:txBody>
                  <a:tcPr anchor="ctr"/>
                </a:tc>
                <a:tc>
                  <a:txBody>
                    <a:bodyPr/>
                    <a:lstStyle/>
                    <a:p>
                      <a:pPr algn="ctr"/>
                      <a:r>
                        <a:rPr lang="en-IN" sz="2400" dirty="0"/>
                        <a:t>Actions</a:t>
                      </a:r>
                    </a:p>
                  </a:txBody>
                  <a:tcPr anchor="ctr"/>
                </a:tc>
                <a:tc>
                  <a:txBody>
                    <a:bodyPr/>
                    <a:lstStyle/>
                    <a:p>
                      <a:pPr algn="ctr"/>
                      <a:r>
                        <a:rPr lang="en-IN" sz="2400" dirty="0"/>
                        <a:t>Outcome</a:t>
                      </a:r>
                    </a:p>
                  </a:txBody>
                  <a:tcPr anchor="ctr"/>
                </a:tc>
                <a:extLst>
                  <a:ext uri="{0D108BD9-81ED-4DB2-BD59-A6C34878D82A}">
                    <a16:rowId xmlns:a16="http://schemas.microsoft.com/office/drawing/2014/main" val="3434227411"/>
                  </a:ext>
                </a:extLst>
              </a:tr>
              <a:tr h="1548400">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extLst>
                  <a:ext uri="{0D108BD9-81ED-4DB2-BD59-A6C34878D82A}">
                    <a16:rowId xmlns:a16="http://schemas.microsoft.com/office/drawing/2014/main" val="3430756928"/>
                  </a:ext>
                </a:extLst>
              </a:tr>
            </a:tbl>
          </a:graphicData>
        </a:graphic>
      </p:graphicFrame>
    </p:spTree>
    <p:extLst>
      <p:ext uri="{BB962C8B-B14F-4D97-AF65-F5344CB8AC3E}">
        <p14:creationId xmlns:p14="http://schemas.microsoft.com/office/powerpoint/2010/main" val="2494321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9640" y="458919"/>
            <a:ext cx="10473465" cy="1325563"/>
          </a:xfrm>
        </p:spPr>
        <p:txBody>
          <a:bodyPr anchor="ctr">
            <a:normAutofit/>
          </a:bodyPr>
          <a:lstStyle/>
          <a:p>
            <a:r>
              <a:rPr lang="en-US" dirty="0"/>
              <a:t>8. Model deployment/productization</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22</a:t>
            </a:fld>
            <a:endParaRPr lang="en-US"/>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graphicFrame>
        <p:nvGraphicFramePr>
          <p:cNvPr id="6" name="Table 6">
            <a:extLst>
              <a:ext uri="{FF2B5EF4-FFF2-40B4-BE49-F238E27FC236}">
                <a16:creationId xmlns:a16="http://schemas.microsoft.com/office/drawing/2014/main" id="{370C3301-E4F4-4890-BF3E-CD14E3C96CB3}"/>
              </a:ext>
            </a:extLst>
          </p:cNvPr>
          <p:cNvGraphicFramePr>
            <a:graphicFrameLocks noGrp="1"/>
          </p:cNvGraphicFramePr>
          <p:nvPr/>
        </p:nvGraphicFramePr>
        <p:xfrm>
          <a:off x="1291202" y="1784482"/>
          <a:ext cx="9792381" cy="2426436"/>
        </p:xfrm>
        <a:graphic>
          <a:graphicData uri="http://schemas.openxmlformats.org/drawingml/2006/table">
            <a:tbl>
              <a:tblPr firstRow="1" bandRow="1">
                <a:tableStyleId>{5C22544A-7EE6-4342-B048-85BDC9FD1C3A}</a:tableStyleId>
              </a:tblPr>
              <a:tblGrid>
                <a:gridCol w="3264127">
                  <a:extLst>
                    <a:ext uri="{9D8B030D-6E8A-4147-A177-3AD203B41FA5}">
                      <a16:colId xmlns:a16="http://schemas.microsoft.com/office/drawing/2014/main" val="3592060927"/>
                    </a:ext>
                  </a:extLst>
                </a:gridCol>
                <a:gridCol w="3264127">
                  <a:extLst>
                    <a:ext uri="{9D8B030D-6E8A-4147-A177-3AD203B41FA5}">
                      <a16:colId xmlns:a16="http://schemas.microsoft.com/office/drawing/2014/main" val="1468556418"/>
                    </a:ext>
                  </a:extLst>
                </a:gridCol>
                <a:gridCol w="3264127">
                  <a:extLst>
                    <a:ext uri="{9D8B030D-6E8A-4147-A177-3AD203B41FA5}">
                      <a16:colId xmlns:a16="http://schemas.microsoft.com/office/drawing/2014/main" val="107014482"/>
                    </a:ext>
                  </a:extLst>
                </a:gridCol>
              </a:tblGrid>
              <a:tr h="878036">
                <a:tc>
                  <a:txBody>
                    <a:bodyPr/>
                    <a:lstStyle/>
                    <a:p>
                      <a:pPr algn="ctr"/>
                      <a:r>
                        <a:rPr lang="en-IN" sz="2400" dirty="0"/>
                        <a:t>Challenges</a:t>
                      </a:r>
                    </a:p>
                  </a:txBody>
                  <a:tcPr anchor="ctr"/>
                </a:tc>
                <a:tc>
                  <a:txBody>
                    <a:bodyPr/>
                    <a:lstStyle/>
                    <a:p>
                      <a:pPr algn="ctr"/>
                      <a:r>
                        <a:rPr lang="en-IN" sz="2400" dirty="0"/>
                        <a:t>Actions</a:t>
                      </a:r>
                    </a:p>
                  </a:txBody>
                  <a:tcPr anchor="ctr"/>
                </a:tc>
                <a:tc>
                  <a:txBody>
                    <a:bodyPr/>
                    <a:lstStyle/>
                    <a:p>
                      <a:pPr algn="ctr"/>
                      <a:r>
                        <a:rPr lang="en-IN" sz="2400" dirty="0"/>
                        <a:t>Outcome</a:t>
                      </a:r>
                    </a:p>
                  </a:txBody>
                  <a:tcPr anchor="ctr"/>
                </a:tc>
                <a:extLst>
                  <a:ext uri="{0D108BD9-81ED-4DB2-BD59-A6C34878D82A}">
                    <a16:rowId xmlns:a16="http://schemas.microsoft.com/office/drawing/2014/main" val="3434227411"/>
                  </a:ext>
                </a:extLst>
              </a:tr>
              <a:tr h="1548400">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tc>
                  <a:txBody>
                    <a:bodyPr/>
                    <a:lstStyle/>
                    <a:p>
                      <a:pPr marL="285750" indent="-285750">
                        <a:buFont typeface="Arial" panose="020B0604020202020204" pitchFamily="34" charset="0"/>
                        <a:buChar char="•"/>
                      </a:pPr>
                      <a:r>
                        <a:rPr lang="en-IN" dirty="0"/>
                        <a: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a:r>
                    </a:p>
                  </a:txBody>
                  <a:tcPr/>
                </a:tc>
                <a:extLst>
                  <a:ext uri="{0D108BD9-81ED-4DB2-BD59-A6C34878D82A}">
                    <a16:rowId xmlns:a16="http://schemas.microsoft.com/office/drawing/2014/main" val="3430756928"/>
                  </a:ext>
                </a:extLst>
              </a:tr>
            </a:tbl>
          </a:graphicData>
        </a:graphic>
      </p:graphicFrame>
    </p:spTree>
    <p:extLst>
      <p:ext uri="{BB962C8B-B14F-4D97-AF65-F5344CB8AC3E}">
        <p14:creationId xmlns:p14="http://schemas.microsoft.com/office/powerpoint/2010/main" val="2979141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a:t>Project Overview</a:t>
            </a:r>
            <a:endParaRPr lang="en-US" dirty="0"/>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Item 1 Title</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Data Science Project</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23</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20XX</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Item 2 Title</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p:txBody>
          <a:bodyPr/>
          <a:lstStyle/>
          <a:p>
            <a:r>
              <a:rPr lang="en-US" dirty="0"/>
              <a:t>Item 3 Title</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t>Item 4 Title</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dirty="0"/>
              <a:t>Item 5 Title</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t>Item 6 Title</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fontScale="92500" lnSpcReduction="20000"/>
          </a:bodyPr>
          <a:lstStyle/>
          <a:p>
            <a:r>
              <a:rPr lang="en-US" dirty="0"/>
              <a:t>Maximincto od essi sime voluptati ipis maximus liquatem voluptatur.</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fontScale="92500" lnSpcReduction="20000"/>
          </a:bodyPr>
          <a:lstStyle/>
          <a:p>
            <a:r>
              <a:rPr lang="en-US" dirty="0"/>
              <a:t>Maximincto od essi sime voluptati ipis maximus liquatem voluptatur.</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p:txBody>
          <a:bodyPr>
            <a:normAutofit fontScale="92500" lnSpcReduction="20000"/>
          </a:bodyPr>
          <a:lstStyle/>
          <a:p>
            <a:r>
              <a:rPr lang="en-US" dirty="0"/>
              <a:t>Maximincto od essi sime voluptati ipis maximus liquatem voluptatur.</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p:txBody>
          <a:bodyPr>
            <a:normAutofit fontScale="92500" lnSpcReduction="20000"/>
          </a:bodyPr>
          <a:lstStyle/>
          <a:p>
            <a:r>
              <a:rPr lang="en-US" dirty="0"/>
              <a:t>Maximincto od essi sime voluptati ipis maximus liquatem voluptatur.</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p:txBody>
          <a:bodyPr>
            <a:normAutofit fontScale="92500" lnSpcReduction="20000"/>
          </a:bodyPr>
          <a:lstStyle/>
          <a:p>
            <a:r>
              <a:rPr lang="en-US" dirty="0"/>
              <a:t>Maximincto od essi sime voluptati ipis maximus liquatem voluptatur.</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p:txBody>
          <a:bodyPr>
            <a:normAutofit fontScale="92500" lnSpcReduction="20000"/>
          </a:bodyPr>
          <a:lstStyle/>
          <a:p>
            <a:r>
              <a:rPr lang="en-US" dirty="0"/>
              <a:t>Maximincto od essi sime voluptati ipis maximus liquatem voluptatur.</a:t>
            </a:r>
          </a:p>
        </p:txBody>
      </p:sp>
      <p:pic>
        <p:nvPicPr>
          <p:cNvPr id="51" name="Picture Placeholder 50" descr="Paper">
            <a:extLst>
              <a:ext uri="{FF2B5EF4-FFF2-40B4-BE49-F238E27FC236}">
                <a16:creationId xmlns:a16="http://schemas.microsoft.com/office/drawing/2014/main" id="{FFC09231-9C4D-4246-A535-C36907194980}"/>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28940" y="1757980"/>
            <a:ext cx="862926" cy="864000"/>
          </a:xfrm>
        </p:spPr>
      </p:pic>
      <p:pic>
        <p:nvPicPr>
          <p:cNvPr id="59" name="Picture Placeholder 58" descr="Stopwatch">
            <a:extLst>
              <a:ext uri="{FF2B5EF4-FFF2-40B4-BE49-F238E27FC236}">
                <a16:creationId xmlns:a16="http://schemas.microsoft.com/office/drawing/2014/main" id="{254CDD44-0160-47AE-934F-2D936D20C7FF}"/>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p:pic>
      <p:pic>
        <p:nvPicPr>
          <p:cNvPr id="61" name="Picture Placeholder 60" descr="Target">
            <a:extLst>
              <a:ext uri="{FF2B5EF4-FFF2-40B4-BE49-F238E27FC236}">
                <a16:creationId xmlns:a16="http://schemas.microsoft.com/office/drawing/2014/main" id="{ED39021A-AD0E-4A23-A73D-402E0578804C}"/>
              </a:ext>
            </a:extLst>
          </p:cNvPr>
          <p:cNvPicPr>
            <a:picLocks noGrp="1" noChangeAspect="1"/>
          </p:cNvPicPr>
          <p:nvPr>
            <p:ph type="pic" sz="quarter" idx="32"/>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p:pic>
      <p:pic>
        <p:nvPicPr>
          <p:cNvPr id="71" name="Picture Placeholder 70" descr="Checklist RTL">
            <a:extLst>
              <a:ext uri="{FF2B5EF4-FFF2-40B4-BE49-F238E27FC236}">
                <a16:creationId xmlns:a16="http://schemas.microsoft.com/office/drawing/2014/main" id="{76E10F36-72C7-48D2-92C9-EB0F25D8477E}"/>
              </a:ext>
            </a:extLst>
          </p:cNvPr>
          <p:cNvPicPr>
            <a:picLocks noGrp="1" noChangeAspect="1"/>
          </p:cNvPicPr>
          <p:nvPr>
            <p:ph type="pic" sz="quarter" idx="28"/>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432166" y="1757980"/>
            <a:ext cx="867600" cy="868680"/>
          </a:xfrm>
        </p:spPr>
      </p:pic>
      <p:pic>
        <p:nvPicPr>
          <p:cNvPr id="73" name="Picture Placeholder 72" descr="List">
            <a:extLst>
              <a:ext uri="{FF2B5EF4-FFF2-40B4-BE49-F238E27FC236}">
                <a16:creationId xmlns:a16="http://schemas.microsoft.com/office/drawing/2014/main" id="{840D31A1-AED1-47FF-A23F-DF37F6745DEF}"/>
              </a:ext>
            </a:extLst>
          </p:cNvPr>
          <p:cNvPicPr>
            <a:picLocks noGrp="1" noChangeAspect="1"/>
          </p:cNvPicPr>
          <p:nvPr>
            <p:ph type="pic" sz="quarter" idx="29"/>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967476" y="1757980"/>
            <a:ext cx="867600" cy="868680"/>
          </a:xfrm>
        </p:spPr>
      </p:pic>
      <p:pic>
        <p:nvPicPr>
          <p:cNvPr id="77" name="Picture Placeholder 76" descr="Bullseye">
            <a:extLst>
              <a:ext uri="{FF2B5EF4-FFF2-40B4-BE49-F238E27FC236}">
                <a16:creationId xmlns:a16="http://schemas.microsoft.com/office/drawing/2014/main" id="{97C0FBD8-CC2C-4B3C-BEA4-C0AF2C3DED1B}"/>
              </a:ext>
            </a:extLst>
          </p:cNvPr>
          <p:cNvPicPr>
            <a:picLocks noGrp="1" noChangeAspect="1"/>
          </p:cNvPicPr>
          <p:nvPr>
            <p:ph type="pic" sz="quarter" idx="30"/>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p:pic>
    </p:spTree>
    <p:extLst>
      <p:ext uri="{BB962C8B-B14F-4D97-AF65-F5344CB8AC3E}">
        <p14:creationId xmlns:p14="http://schemas.microsoft.com/office/powerpoint/2010/main" val="1806221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Anshu Pandey</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20XX</a:t>
            </a:r>
          </a:p>
        </p:txBody>
      </p:sp>
    </p:spTree>
    <p:extLst>
      <p:ext uri="{BB962C8B-B14F-4D97-AF65-F5344CB8AC3E}">
        <p14:creationId xmlns:p14="http://schemas.microsoft.com/office/powerpoint/2010/main" val="36301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Project Plan</a:t>
            </a:r>
          </a:p>
        </p:txBody>
      </p:sp>
      <p:sp>
        <p:nvSpPr>
          <p:cNvPr id="3" name="Footer Placeholder 2">
            <a:extLst>
              <a:ext uri="{FF2B5EF4-FFF2-40B4-BE49-F238E27FC236}">
                <a16:creationId xmlns:a16="http://schemas.microsoft.com/office/drawing/2014/main" id="{52805630-4C19-4EFD-A09A-6A32A7065D93}"/>
              </a:ext>
            </a:extLst>
          </p:cNvPr>
          <p:cNvSpPr>
            <a:spLocks noGrp="1"/>
          </p:cNvSpPr>
          <p:nvPr>
            <p:ph type="ftr" sz="quarter" idx="11"/>
          </p:nvPr>
        </p:nvSpPr>
        <p:spPr/>
        <p:txBody>
          <a:bodyPr/>
          <a:lstStyle/>
          <a:p>
            <a:r>
              <a:rPr lang="en-US" dirty="0"/>
              <a:t>Anshu Pandey</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20XX</a:t>
            </a:r>
          </a:p>
        </p:txBody>
      </p:sp>
      <p:sp>
        <p:nvSpPr>
          <p:cNvPr id="6" name="Text Placeholder 5">
            <a:extLst>
              <a:ext uri="{FF2B5EF4-FFF2-40B4-BE49-F238E27FC236}">
                <a16:creationId xmlns:a16="http://schemas.microsoft.com/office/drawing/2014/main" id="{C41A82EA-6DCE-481E-A52B-94F31EADAD7D}"/>
              </a:ext>
            </a:extLst>
          </p:cNvPr>
          <p:cNvSpPr>
            <a:spLocks noGrp="1"/>
          </p:cNvSpPr>
          <p:nvPr>
            <p:ph type="body" idx="1"/>
          </p:nvPr>
        </p:nvSpPr>
        <p:spPr/>
        <p:txBody>
          <a:bodyPr/>
          <a:lstStyle/>
          <a:p>
            <a:r>
              <a:rPr lang="en-US" dirty="0"/>
              <a:t>Data Science Project</a:t>
            </a:r>
          </a:p>
        </p:txBody>
      </p:sp>
    </p:spTree>
    <p:extLst>
      <p:ext uri="{BB962C8B-B14F-4D97-AF65-F5344CB8AC3E}">
        <p14:creationId xmlns:p14="http://schemas.microsoft.com/office/powerpoint/2010/main" val="1920497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1. Problem Definition</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What is the problem you want to solve?</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normAutofit/>
          </a:bodyPr>
          <a:lstStyle/>
          <a:p>
            <a:pPr marL="0" indent="0">
              <a:buNone/>
            </a:pPr>
            <a:r>
              <a:rPr lang="en-US" dirty="0"/>
              <a:t>The company observed decrease in sales of health insurance - </a:t>
            </a:r>
          </a:p>
          <a:p>
            <a:r>
              <a:rPr lang="en-US" dirty="0"/>
              <a:t>Company has made huge investment in manpower, marketing and getting leads for health insurance enquiries</a:t>
            </a:r>
          </a:p>
          <a:p>
            <a:r>
              <a:rPr lang="en-US" dirty="0"/>
              <a:t>If the sales team can not handle all the enquiries, it leads to loss of business, loss of credibility,</a:t>
            </a:r>
          </a:p>
          <a:p>
            <a:r>
              <a:rPr lang="en-US" dirty="0"/>
              <a:t>The customers may shift to other competitors in the market, which may further lead to loss of market share.</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Which strategic goal is it linked to?</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Data Science Project</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20XX</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normAutofit/>
          </a:bodyPr>
          <a:lstStyle/>
          <a:p>
            <a:pPr marL="0" indent="0">
              <a:buNone/>
            </a:pPr>
            <a:r>
              <a:rPr lang="en-US" dirty="0"/>
              <a:t>It is observed that reason behind decrease in sales is more time taken by sales executives in handling one enquiry. The objective is to build an ML solution which can predict the value of annual premium for health insurance when provided with customer’s details.</a:t>
            </a:r>
          </a:p>
          <a:p>
            <a:r>
              <a:rPr lang="en-US" dirty="0"/>
              <a:t>Predictive model can help in decrease time taken to handle one enquiry which can boost the overall performance of sales team.</a:t>
            </a:r>
          </a:p>
        </p:txBody>
      </p:sp>
    </p:spTree>
    <p:extLst>
      <p:ext uri="{BB962C8B-B14F-4D97-AF65-F5344CB8AC3E}">
        <p14:creationId xmlns:p14="http://schemas.microsoft.com/office/powerpoint/2010/main" val="2637958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2. Data Definition</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body" idx="1"/>
          </p:nvPr>
        </p:nvSpPr>
        <p:spPr/>
        <p:txBody>
          <a:bodyPr/>
          <a:lstStyle/>
          <a:p>
            <a:r>
              <a:rPr lang="en-US" dirty="0"/>
              <a:t>What specific output do you want to predict?</a:t>
            </a:r>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928801" y="3431112"/>
            <a:ext cx="4894484" cy="2773258"/>
          </a:xfrm>
        </p:spPr>
        <p:txBody>
          <a:bodyPr/>
          <a:lstStyle/>
          <a:p>
            <a:r>
              <a:rPr lang="en-US" dirty="0"/>
              <a:t>Customer churn probability - </a:t>
            </a:r>
          </a:p>
          <a:p>
            <a:r>
              <a:rPr lang="en-US" dirty="0" err="1"/>
              <a:t>Maximincto</a:t>
            </a:r>
            <a:r>
              <a:rPr lang="en-US" dirty="0"/>
              <a:t> od </a:t>
            </a:r>
            <a:r>
              <a:rPr lang="en-US" dirty="0" err="1"/>
              <a:t>essi</a:t>
            </a:r>
            <a:r>
              <a:rPr lang="en-US" dirty="0"/>
              <a:t> </a:t>
            </a:r>
            <a:r>
              <a:rPr lang="en-US" dirty="0" err="1"/>
              <a:t>sime</a:t>
            </a:r>
            <a:r>
              <a:rPr lang="en-US" dirty="0"/>
              <a:t> </a:t>
            </a:r>
            <a:r>
              <a:rPr lang="en-US" dirty="0" err="1"/>
              <a:t>voluptati</a:t>
            </a:r>
            <a:r>
              <a:rPr lang="en-US" dirty="0"/>
              <a:t> </a:t>
            </a:r>
            <a:r>
              <a:rPr lang="en-US" dirty="0" err="1"/>
              <a:t>ipis</a:t>
            </a:r>
            <a:r>
              <a:rPr lang="en-US" dirty="0"/>
              <a:t> maximus.</a:t>
            </a:r>
            <a:br>
              <a:rPr lang="en-US" dirty="0"/>
            </a:br>
            <a:r>
              <a:rPr lang="en-US" dirty="0" err="1"/>
              <a:t>Liquatem</a:t>
            </a:r>
            <a:r>
              <a:rPr lang="en-US" dirty="0"/>
              <a:t> </a:t>
            </a:r>
            <a:r>
              <a:rPr lang="en-US" dirty="0" err="1"/>
              <a:t>voluptatur</a:t>
            </a:r>
            <a:r>
              <a:rPr lang="en-US" dirty="0"/>
              <a:t>, con </a:t>
            </a:r>
            <a:r>
              <a:rPr lang="en-US" dirty="0" err="1"/>
              <a:t>plabo</a:t>
            </a:r>
            <a:r>
              <a:rPr lang="en-US" dirty="0"/>
              <a:t>. Ut que </a:t>
            </a:r>
            <a:r>
              <a:rPr lang="en-US" dirty="0" err="1"/>
              <a:t>dUm</a:t>
            </a:r>
            <a:r>
              <a:rPr lang="en-US" dirty="0"/>
              <a:t> </a:t>
            </a:r>
            <a:r>
              <a:rPr lang="en-US" dirty="0" err="1"/>
              <a:t>quiae</a:t>
            </a:r>
            <a:r>
              <a:rPr lang="en-US" dirty="0"/>
              <a:t> </a:t>
            </a:r>
            <a:r>
              <a:rPr lang="en-US" dirty="0" err="1"/>
              <a:t>cus</a:t>
            </a:r>
            <a:r>
              <a:rPr lang="en-US" dirty="0"/>
              <a:t> sus event </a:t>
            </a:r>
            <a:r>
              <a:rPr lang="en-US" dirty="0" err="1"/>
              <a:t>velibus</a:t>
            </a:r>
            <a:r>
              <a:rPr lang="en-US" dirty="0"/>
              <a:t>.</a:t>
            </a:r>
          </a:p>
          <a:p>
            <a:pPr>
              <a:spcBef>
                <a:spcPts val="600"/>
              </a:spcBef>
            </a:pPr>
            <a:r>
              <a:rPr lang="en-US" dirty="0"/>
              <a:t>Rate </a:t>
            </a:r>
            <a:r>
              <a:rPr lang="en-US" dirty="0" err="1"/>
              <a:t>conseris</a:t>
            </a:r>
            <a:r>
              <a:rPr lang="en-US" dirty="0"/>
              <a:t> ma as </a:t>
            </a:r>
            <a:r>
              <a:rPr lang="en-US" dirty="0" err="1"/>
              <a:t>dolupta</a:t>
            </a:r>
            <a:r>
              <a:rPr lang="en-US" dirty="0"/>
              <a:t> </a:t>
            </a:r>
            <a:r>
              <a:rPr lang="en-US" dirty="0" err="1"/>
              <a:t>idis</a:t>
            </a:r>
            <a:r>
              <a:rPr lang="en-US" dirty="0"/>
              <a:t> </a:t>
            </a:r>
            <a:r>
              <a:rPr lang="en-US" dirty="0" err="1"/>
              <a:t>aut</a:t>
            </a:r>
            <a:r>
              <a:rPr lang="en-US" dirty="0"/>
              <a:t> </a:t>
            </a:r>
            <a:r>
              <a:rPr lang="en-US" dirty="0" err="1"/>
              <a:t>apicide</a:t>
            </a:r>
            <a:r>
              <a:rPr lang="en-US" dirty="0"/>
              <a:t> </a:t>
            </a:r>
            <a:r>
              <a:rPr lang="en-US" dirty="0" err="1"/>
              <a:t>ruptatio</a:t>
            </a:r>
            <a:r>
              <a:rPr lang="en-US" dirty="0"/>
              <a:t>.</a:t>
            </a:r>
          </a:p>
          <a:p>
            <a:pPr>
              <a:spcBef>
                <a:spcPts val="600"/>
              </a:spcBef>
            </a:pPr>
            <a:r>
              <a:rPr lang="en-US" dirty="0"/>
              <a:t>Et </a:t>
            </a:r>
            <a:r>
              <a:rPr lang="en-US" dirty="0" err="1"/>
              <a:t>expedis</a:t>
            </a:r>
            <a:r>
              <a:rPr lang="en-US" dirty="0"/>
              <a:t> </a:t>
            </a:r>
            <a:r>
              <a:rPr lang="en-US" dirty="0" err="1"/>
              <a:t>eossimpere</a:t>
            </a:r>
            <a:r>
              <a:rPr lang="en-US" dirty="0"/>
              <a:t> mod </a:t>
            </a:r>
            <a:r>
              <a:rPr lang="en-US" dirty="0" err="1"/>
              <a:t>mostinihil</a:t>
            </a:r>
            <a:r>
              <a:rPr lang="en-US" dirty="0"/>
              <a:t> </a:t>
            </a:r>
            <a:r>
              <a:rPr lang="en-US" dirty="0" err="1"/>
              <a:t>mo</a:t>
            </a:r>
            <a:r>
              <a:rPr lang="en-US" dirty="0"/>
              <a:t> et.</a:t>
            </a:r>
          </a:p>
          <a:p>
            <a:pPr>
              <a:spcBef>
                <a:spcPts val="600"/>
              </a:spcBef>
            </a:pPr>
            <a:r>
              <a:rPr lang="en-US" dirty="0" err="1"/>
              <a:t>Puditecte</a:t>
            </a:r>
            <a:r>
              <a:rPr lang="en-US" dirty="0"/>
              <a:t> </a:t>
            </a:r>
            <a:r>
              <a:rPr lang="en-US" dirty="0" err="1"/>
              <a:t>enimilluptae</a:t>
            </a:r>
            <a:r>
              <a:rPr lang="en-US" dirty="0"/>
              <a:t> </a:t>
            </a:r>
            <a:r>
              <a:rPr lang="en-US" dirty="0" err="1"/>
              <a:t>laboreri</a:t>
            </a:r>
            <a:r>
              <a:rPr lang="en-US" dirty="0"/>
              <a:t> </a:t>
            </a:r>
            <a:r>
              <a:rPr lang="en-US" dirty="0" err="1"/>
              <a:t>odi</a:t>
            </a:r>
            <a:r>
              <a:rPr lang="en-US" dirty="0"/>
              <a:t> </a:t>
            </a:r>
            <a:r>
              <a:rPr lang="en-US" dirty="0" err="1"/>
              <a:t>santotam</a:t>
            </a:r>
            <a:r>
              <a:rPr lang="en-US" dirty="0"/>
              <a:t> as </a:t>
            </a:r>
            <a:r>
              <a:rPr lang="en-US" dirty="0" err="1"/>
              <a:t>seque</a:t>
            </a:r>
            <a:r>
              <a:rPr lang="en-US" dirty="0"/>
              <a:t> </a:t>
            </a:r>
            <a:r>
              <a:rPr lang="en-US" dirty="0" err="1"/>
              <a:t>cor</a:t>
            </a:r>
            <a:r>
              <a:rPr lang="en-US" dirty="0"/>
              <a:t> </a:t>
            </a:r>
            <a:r>
              <a:rPr lang="en-US" dirty="0" err="1"/>
              <a:t>autem</a:t>
            </a:r>
            <a:r>
              <a:rPr lang="en-US" dirty="0"/>
              <a:t> con </a:t>
            </a:r>
            <a:r>
              <a:rPr lang="en-US" dirty="0" err="1"/>
              <a:t>restiistia</a:t>
            </a:r>
            <a:r>
              <a:rPr lang="en-US" dirty="0"/>
              <a:t> </a:t>
            </a:r>
            <a:r>
              <a:rPr lang="en-US" dirty="0" err="1"/>
              <a:t>volo</a:t>
            </a:r>
            <a:r>
              <a:rPr lang="en-US" dirty="0"/>
              <a:t>.</a:t>
            </a:r>
          </a:p>
        </p:txBody>
      </p:sp>
      <p:sp>
        <p:nvSpPr>
          <p:cNvPr id="7" name="Text Placeholder 6">
            <a:extLst>
              <a:ext uri="{FF2B5EF4-FFF2-40B4-BE49-F238E27FC236}">
                <a16:creationId xmlns:a16="http://schemas.microsoft.com/office/drawing/2014/main" id="{A0AB54C4-EC05-4411-89AE-C93A257E2449}"/>
              </a:ext>
            </a:extLst>
          </p:cNvPr>
          <p:cNvSpPr>
            <a:spLocks noGrp="1"/>
          </p:cNvSpPr>
          <p:nvPr>
            <p:ph type="body" sz="quarter" idx="3"/>
          </p:nvPr>
        </p:nvSpPr>
        <p:spPr/>
        <p:txBody>
          <a:bodyPr/>
          <a:lstStyle/>
          <a:p>
            <a:r>
              <a:rPr lang="en-US" dirty="0"/>
              <a:t>Customer churn rate</a:t>
            </a:r>
          </a:p>
        </p:txBody>
      </p:sp>
      <p:graphicFrame>
        <p:nvGraphicFramePr>
          <p:cNvPr id="12" name="Content Placeholder 11" descr="Chart">
            <a:extLst>
              <a:ext uri="{FF2B5EF4-FFF2-40B4-BE49-F238E27FC236}">
                <a16:creationId xmlns:a16="http://schemas.microsoft.com/office/drawing/2014/main" id="{17331FE7-F462-4B22-B38A-2DC8F54AB0BA}"/>
              </a:ext>
            </a:extLst>
          </p:cNvPr>
          <p:cNvGraphicFramePr>
            <a:graphicFrameLocks noGrp="1"/>
          </p:cNvGraphicFramePr>
          <p:nvPr>
            <p:ph sz="quarter" idx="4"/>
            <p:extLst>
              <p:ext uri="{D42A27DB-BD31-4B8C-83A1-F6EECF244321}">
                <p14:modId xmlns:p14="http://schemas.microsoft.com/office/powerpoint/2010/main" val="1539192301"/>
              </p:ext>
            </p:extLst>
          </p:nvPr>
        </p:nvGraphicFramePr>
        <p:xfrm>
          <a:off x="6224784" y="2179306"/>
          <a:ext cx="5157787" cy="3687762"/>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20XX</a:t>
            </a:r>
          </a:p>
        </p:txBody>
      </p:sp>
    </p:spTree>
    <p:extLst>
      <p:ext uri="{BB962C8B-B14F-4D97-AF65-F5344CB8AC3E}">
        <p14:creationId xmlns:p14="http://schemas.microsoft.com/office/powerpoint/2010/main" val="3440486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929641" y="458919"/>
            <a:ext cx="9971159" cy="1325563"/>
          </a:xfrm>
        </p:spPr>
        <p:txBody>
          <a:bodyPr anchor="ctr">
            <a:normAutofit/>
          </a:bodyPr>
          <a:lstStyle/>
          <a:p>
            <a:r>
              <a:rPr lang="en-US" dirty="0"/>
              <a:t>2. Data Definition</a:t>
            </a:r>
          </a:p>
        </p:txBody>
      </p:sp>
      <p:graphicFrame>
        <p:nvGraphicFramePr>
          <p:cNvPr id="15" name="Content Placeholder 14">
            <a:extLst>
              <a:ext uri="{FF2B5EF4-FFF2-40B4-BE49-F238E27FC236}">
                <a16:creationId xmlns:a16="http://schemas.microsoft.com/office/drawing/2014/main" id="{745D12FC-50E4-499F-B111-FF9C14A20984}"/>
              </a:ext>
            </a:extLst>
          </p:cNvPr>
          <p:cNvGraphicFramePr>
            <a:graphicFrameLocks noGrp="1"/>
          </p:cNvGraphicFramePr>
          <p:nvPr>
            <p:ph idx="1"/>
            <p:extLst>
              <p:ext uri="{D42A27DB-BD31-4B8C-83A1-F6EECF244321}">
                <p14:modId xmlns:p14="http://schemas.microsoft.com/office/powerpoint/2010/main" val="414671084"/>
              </p:ext>
            </p:extLst>
          </p:nvPr>
        </p:nvGraphicFramePr>
        <p:xfrm>
          <a:off x="929641" y="2336610"/>
          <a:ext cx="10515600" cy="2427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r>
              <a:rPr lang="en-US" dirty="0"/>
              <a:t>Data Science Project</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6</a:t>
            </a:fld>
            <a:endParaRPr lang="en-US"/>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subTitle" idx="13"/>
          </p:nvPr>
        </p:nvSpPr>
        <p:spPr>
          <a:xfrm>
            <a:off x="929641" y="1669110"/>
            <a:ext cx="9971158" cy="692595"/>
          </a:xfrm>
        </p:spPr>
        <p:txBody>
          <a:bodyPr>
            <a:normAutofit/>
          </a:bodyPr>
          <a:lstStyle/>
          <a:p>
            <a:r>
              <a:rPr lang="en-US"/>
              <a:t>What input data do you have for the algorithm?</a:t>
            </a:r>
            <a:endParaRPr lang="en-US" dirty="0"/>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spTree>
    <p:extLst>
      <p:ext uri="{BB962C8B-B14F-4D97-AF65-F5344CB8AC3E}">
        <p14:creationId xmlns:p14="http://schemas.microsoft.com/office/powerpoint/2010/main" val="3121375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1527519" y="1700327"/>
            <a:ext cx="4143555" cy="1536580"/>
          </a:xfrm>
        </p:spPr>
        <p:txBody>
          <a:bodyPr anchor="ctr">
            <a:normAutofit/>
          </a:bodyPr>
          <a:lstStyle/>
          <a:p>
            <a:r>
              <a:rPr lang="en-US" dirty="0"/>
              <a:t>2. Data Definition</a:t>
            </a:r>
          </a:p>
        </p:txBody>
      </p:sp>
      <p:sp>
        <p:nvSpPr>
          <p:cNvPr id="7" name="Content Placeholder 6">
            <a:extLst>
              <a:ext uri="{FF2B5EF4-FFF2-40B4-BE49-F238E27FC236}">
                <a16:creationId xmlns:a16="http://schemas.microsoft.com/office/drawing/2014/main" id="{D2BD8D01-0471-46B2-B545-F89B058099EA}"/>
              </a:ext>
            </a:extLst>
          </p:cNvPr>
          <p:cNvSpPr>
            <a:spLocks noGrp="1"/>
          </p:cNvSpPr>
          <p:nvPr>
            <p:ph idx="1"/>
          </p:nvPr>
        </p:nvSpPr>
        <p:spPr>
          <a:xfrm>
            <a:off x="6914145" y="2138878"/>
            <a:ext cx="4361941" cy="3122935"/>
          </a:xfrm>
        </p:spPr>
        <p:txBody>
          <a:bodyPr>
            <a:normAutofit/>
          </a:bodyPr>
          <a:lstStyle/>
          <a:p>
            <a:r>
              <a:rPr lang="en-IN" dirty="0"/>
              <a:t>To be statistically analysed</a:t>
            </a:r>
          </a:p>
          <a:p>
            <a:r>
              <a:rPr lang="en-IN" dirty="0"/>
              <a:t>Based on domain knowledge</a:t>
            </a:r>
          </a:p>
          <a:p>
            <a:pPr marL="285750" indent="-285750">
              <a:buFont typeface="Arial" panose="020B0604020202020204" pitchFamily="34" charset="0"/>
              <a:buChar char="•"/>
            </a:pPr>
            <a:r>
              <a:rPr lang="en-IN" dirty="0"/>
              <a:t>Demographic patterns – Age, Gender, locality etc</a:t>
            </a:r>
          </a:p>
          <a:p>
            <a:pPr marL="285750" indent="-285750">
              <a:buFont typeface="Arial" panose="020B0604020202020204" pitchFamily="34" charset="0"/>
              <a:buChar char="•"/>
            </a:pPr>
            <a:r>
              <a:rPr lang="en-IN" dirty="0"/>
              <a:t>Professional profile – job, education</a:t>
            </a:r>
          </a:p>
          <a:p>
            <a:pPr marL="285750" indent="-285750">
              <a:buFont typeface="Arial" panose="020B0604020202020204" pitchFamily="34" charset="0"/>
              <a:buChar char="•"/>
            </a:pPr>
            <a:endParaRPr lang="en-IN" dirty="0"/>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pPr>
              <a:spcAft>
                <a:spcPts val="600"/>
              </a:spcAft>
            </a:pPr>
            <a:r>
              <a:rPr lang="en-US" dirty="0"/>
              <a:t>Data Science Project</a:t>
            </a:r>
            <a:endParaRPr lang="en-US"/>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7</a:t>
            </a:fld>
            <a:endParaRPr lang="en-US"/>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subTitle" idx="13"/>
          </p:nvPr>
        </p:nvSpPr>
        <p:spPr>
          <a:xfrm>
            <a:off x="1527519" y="3279799"/>
            <a:ext cx="4143555" cy="692595"/>
          </a:xfrm>
        </p:spPr>
        <p:txBody>
          <a:bodyPr>
            <a:normAutofit/>
          </a:bodyPr>
          <a:lstStyle/>
          <a:p>
            <a:r>
              <a:rPr lang="en-US" sz="2100"/>
              <a:t>What are the most relevant factors for predicting your specific output?</a:t>
            </a: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spTree>
    <p:extLst>
      <p:ext uri="{BB962C8B-B14F-4D97-AF65-F5344CB8AC3E}">
        <p14:creationId xmlns:p14="http://schemas.microsoft.com/office/powerpoint/2010/main" val="1245595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1527519" y="1700327"/>
            <a:ext cx="4143555" cy="1536580"/>
          </a:xfrm>
        </p:spPr>
        <p:txBody>
          <a:bodyPr anchor="ctr">
            <a:normAutofit/>
          </a:bodyPr>
          <a:lstStyle/>
          <a:p>
            <a:r>
              <a:rPr lang="en-US" dirty="0"/>
              <a:t>3. Performance Measurement</a:t>
            </a:r>
          </a:p>
        </p:txBody>
      </p:sp>
      <p:sp>
        <p:nvSpPr>
          <p:cNvPr id="7" name="Content Placeholder 6">
            <a:extLst>
              <a:ext uri="{FF2B5EF4-FFF2-40B4-BE49-F238E27FC236}">
                <a16:creationId xmlns:a16="http://schemas.microsoft.com/office/drawing/2014/main" id="{D2BD8D01-0471-46B2-B545-F89B058099EA}"/>
              </a:ext>
            </a:extLst>
          </p:cNvPr>
          <p:cNvSpPr>
            <a:spLocks noGrp="1"/>
          </p:cNvSpPr>
          <p:nvPr>
            <p:ph idx="1"/>
          </p:nvPr>
        </p:nvSpPr>
        <p:spPr>
          <a:xfrm>
            <a:off x="6914145" y="2138878"/>
            <a:ext cx="4361941" cy="3122935"/>
          </a:xfrm>
        </p:spPr>
        <p:txBody>
          <a:bodyPr>
            <a:normAutofit/>
          </a:bodyPr>
          <a:lstStyle/>
          <a:p>
            <a:r>
              <a:rPr lang="en-US" dirty="0"/>
              <a:t>If yes:</a:t>
            </a:r>
          </a:p>
          <a:p>
            <a:pPr marL="285750" indent="-285750">
              <a:buFont typeface="Arial" panose="020B0604020202020204" pitchFamily="34" charset="0"/>
              <a:buChar char="•"/>
            </a:pPr>
            <a:r>
              <a:rPr lang="en-US" dirty="0"/>
              <a:t>How does it perform?</a:t>
            </a:r>
          </a:p>
          <a:p>
            <a:pPr marL="285750" indent="-285750">
              <a:buFont typeface="Arial" panose="020B0604020202020204" pitchFamily="34" charset="0"/>
              <a:buChar char="•"/>
            </a:pPr>
            <a:r>
              <a:rPr lang="en-US" dirty="0"/>
              <a:t>Do you have documentation on how it works?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(Explain about your approach of how will you measure performance of the model, if there is any method and benchmark</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pPr>
              <a:spcAft>
                <a:spcPts val="600"/>
              </a:spcAft>
            </a:pPr>
            <a:r>
              <a:rPr lang="en-US" dirty="0"/>
              <a:t>Data Science Project</a:t>
            </a:r>
            <a:endParaRPr lang="en-US"/>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8</a:t>
            </a:fld>
            <a:endParaRPr lang="en-US"/>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subTitle" idx="13"/>
          </p:nvPr>
        </p:nvSpPr>
        <p:spPr>
          <a:xfrm>
            <a:off x="1527519" y="3279799"/>
            <a:ext cx="4143555" cy="692595"/>
          </a:xfrm>
        </p:spPr>
        <p:txBody>
          <a:bodyPr>
            <a:normAutofit/>
          </a:bodyPr>
          <a:lstStyle/>
          <a:p>
            <a:r>
              <a:rPr lang="en-US" sz="2100" dirty="0"/>
              <a:t>Do you have a simple benchmark to compare against?</a:t>
            </a: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spTree>
    <p:extLst>
      <p:ext uri="{BB962C8B-B14F-4D97-AF65-F5344CB8AC3E}">
        <p14:creationId xmlns:p14="http://schemas.microsoft.com/office/powerpoint/2010/main" val="94156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a:xfrm>
            <a:off x="1527519" y="1700327"/>
            <a:ext cx="4143555" cy="1536580"/>
          </a:xfrm>
        </p:spPr>
        <p:txBody>
          <a:bodyPr anchor="ctr">
            <a:normAutofit/>
          </a:bodyPr>
          <a:lstStyle/>
          <a:p>
            <a:r>
              <a:rPr lang="en-US" dirty="0"/>
              <a:t>3. Performance Measurement</a:t>
            </a:r>
          </a:p>
        </p:txBody>
      </p:sp>
      <p:sp>
        <p:nvSpPr>
          <p:cNvPr id="7" name="Content Placeholder 6">
            <a:extLst>
              <a:ext uri="{FF2B5EF4-FFF2-40B4-BE49-F238E27FC236}">
                <a16:creationId xmlns:a16="http://schemas.microsoft.com/office/drawing/2014/main" id="{D2BD8D01-0471-46B2-B545-F89B058099EA}"/>
              </a:ext>
            </a:extLst>
          </p:cNvPr>
          <p:cNvSpPr>
            <a:spLocks noGrp="1"/>
          </p:cNvSpPr>
          <p:nvPr>
            <p:ph idx="1"/>
          </p:nvPr>
        </p:nvSpPr>
        <p:spPr>
          <a:xfrm>
            <a:off x="6914145" y="2138878"/>
            <a:ext cx="4361941" cy="3122935"/>
          </a:xfrm>
        </p:spPr>
        <p:txBody>
          <a:bodyPr>
            <a:normAutofit/>
          </a:bodyPr>
          <a:lstStyle/>
          <a:p>
            <a:r>
              <a:rPr lang="en-US" dirty="0"/>
              <a:t>It can be measure by comparing the predictions on test data with the real data on test data.</a:t>
            </a:r>
          </a:p>
          <a:p>
            <a:r>
              <a:rPr lang="en-US" dirty="0"/>
              <a:t>---------------------------------------</a:t>
            </a:r>
          </a:p>
          <a:p>
            <a:r>
              <a:rPr lang="en-US" dirty="0"/>
              <a:t>----------------------------------------------------- we expect minimum accuracy of 80%..</a:t>
            </a:r>
          </a:p>
          <a:p>
            <a:endParaRPr lang="en-US" dirty="0"/>
          </a:p>
          <a:p>
            <a:endParaRPr lang="en-US" dirty="0"/>
          </a:p>
          <a:p>
            <a:r>
              <a:rPr lang="en-US" i="1" dirty="0"/>
              <a:t>(Explain your answer with more details)</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a:xfrm>
            <a:off x="614873" y="6187538"/>
            <a:ext cx="3256673" cy="365125"/>
          </a:xfrm>
        </p:spPr>
        <p:txBody>
          <a:bodyPr anchor="ctr">
            <a:normAutofit/>
          </a:bodyPr>
          <a:lstStyle/>
          <a:p>
            <a:pPr>
              <a:spcAft>
                <a:spcPts val="600"/>
              </a:spcAft>
            </a:pPr>
            <a:r>
              <a:rPr lang="en-US" dirty="0"/>
              <a:t>Data Science Project</a:t>
            </a:r>
            <a:endParaRPr lang="en-US"/>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a:xfrm>
            <a:off x="8849751" y="6187538"/>
            <a:ext cx="2743200" cy="365125"/>
          </a:xfrm>
        </p:spPr>
        <p:txBody>
          <a:bodyPr anchor="ctr">
            <a:normAutofit/>
          </a:bodyPr>
          <a:lstStyle/>
          <a:p>
            <a:pPr>
              <a:spcAft>
                <a:spcPts val="600"/>
              </a:spcAft>
            </a:pPr>
            <a:fld id="{95CBEC59-7FF9-4688-98DF-89832A0C9025}" type="slidenum">
              <a:rPr lang="en-US" smtClean="0"/>
              <a:pPr>
                <a:spcAft>
                  <a:spcPts val="600"/>
                </a:spcAft>
              </a:pPr>
              <a:t>9</a:t>
            </a:fld>
            <a:endParaRPr lang="en-US"/>
          </a:p>
        </p:txBody>
      </p:sp>
      <p:sp>
        <p:nvSpPr>
          <p:cNvPr id="5" name="Text Placeholder 4">
            <a:extLst>
              <a:ext uri="{FF2B5EF4-FFF2-40B4-BE49-F238E27FC236}">
                <a16:creationId xmlns:a16="http://schemas.microsoft.com/office/drawing/2014/main" id="{A8B52AA4-2DB7-4C7A-99AA-093B615C386A}"/>
              </a:ext>
            </a:extLst>
          </p:cNvPr>
          <p:cNvSpPr>
            <a:spLocks noGrp="1"/>
          </p:cNvSpPr>
          <p:nvPr>
            <p:ph type="subTitle" idx="13"/>
          </p:nvPr>
        </p:nvSpPr>
        <p:spPr>
          <a:xfrm>
            <a:off x="1527519" y="3279799"/>
            <a:ext cx="4143555" cy="2125919"/>
          </a:xfrm>
        </p:spPr>
        <p:txBody>
          <a:bodyPr>
            <a:normAutofit/>
          </a:bodyPr>
          <a:lstStyle/>
          <a:p>
            <a:pPr marL="342900" indent="-342900">
              <a:buFont typeface="Arial" panose="020B0604020202020204" pitchFamily="34" charset="0"/>
              <a:buChar char="•"/>
            </a:pPr>
            <a:r>
              <a:rPr lang="en-US" sz="2100" dirty="0"/>
              <a:t>How will you measure the accuracy of the predictions?</a:t>
            </a:r>
          </a:p>
          <a:p>
            <a:pPr marL="342900" indent="-342900">
              <a:buFont typeface="Arial" panose="020B0604020202020204" pitchFamily="34" charset="0"/>
              <a:buChar char="•"/>
            </a:pPr>
            <a:r>
              <a:rPr lang="en-US" sz="2100" dirty="0"/>
              <a:t>What is the minimum level of accuracy you expect?</a:t>
            </a: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a:xfrm>
            <a:off x="11083583" y="837333"/>
            <a:ext cx="610772" cy="328893"/>
          </a:xfrm>
        </p:spPr>
        <p:txBody>
          <a:bodyPr>
            <a:normAutofit/>
          </a:bodyPr>
          <a:lstStyle/>
          <a:p>
            <a:r>
              <a:rPr lang="en-US" dirty="0"/>
              <a:t>20XX</a:t>
            </a:r>
          </a:p>
        </p:txBody>
      </p:sp>
    </p:spTree>
    <p:extLst>
      <p:ext uri="{BB962C8B-B14F-4D97-AF65-F5344CB8AC3E}">
        <p14:creationId xmlns:p14="http://schemas.microsoft.com/office/powerpoint/2010/main" val="1972279841"/>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1478</TotalTime>
  <Words>1103</Words>
  <Application>Microsoft Office PowerPoint</Application>
  <PresentationFormat>Widescreen</PresentationFormat>
  <Paragraphs>287</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Speak Pro</vt:lpstr>
      <vt:lpstr>Arial</vt:lpstr>
      <vt:lpstr>Avenir Next LT Pro</vt:lpstr>
      <vt:lpstr>Calibri</vt:lpstr>
      <vt:lpstr>Office Theme</vt:lpstr>
      <vt:lpstr>Data Science Project plan</vt:lpstr>
      <vt:lpstr>Insurance Company - ABC</vt:lpstr>
      <vt:lpstr>Project Plan</vt:lpstr>
      <vt:lpstr>1. Problem Definition</vt:lpstr>
      <vt:lpstr>2. Data Definition</vt:lpstr>
      <vt:lpstr>2. Data Definition</vt:lpstr>
      <vt:lpstr>2. Data Definition</vt:lpstr>
      <vt:lpstr>3. Performance Measurement</vt:lpstr>
      <vt:lpstr>3. Performance Measurement</vt:lpstr>
      <vt:lpstr>4. Timeline</vt:lpstr>
      <vt:lpstr>5. Contacts &amp; Collaboration</vt:lpstr>
      <vt:lpstr>Project Execution</vt:lpstr>
      <vt:lpstr>Project process flow</vt:lpstr>
      <vt:lpstr>1. Domain Exploration &amp; Project planning </vt:lpstr>
      <vt:lpstr>2. Data collection &amp; Exploration </vt:lpstr>
      <vt:lpstr>3. Data cleaning</vt:lpstr>
      <vt:lpstr>4. Feature Engineering</vt:lpstr>
      <vt:lpstr>5. Pre-processing</vt:lpstr>
      <vt:lpstr>6. ML Modelling</vt:lpstr>
      <vt:lpstr>7. Performance Analysis</vt:lpstr>
      <vt:lpstr>7. Optimization &amp; Tuning</vt:lpstr>
      <vt:lpstr>8. Model deployment/productization</vt:lpstr>
      <vt:lpstr>Project Overview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plan</dc:title>
  <dc:creator>Anshu Pandey</dc:creator>
  <cp:lastModifiedBy>Anshu Pandey</cp:lastModifiedBy>
  <cp:revision>19</cp:revision>
  <dcterms:created xsi:type="dcterms:W3CDTF">2021-01-28T20:35:50Z</dcterms:created>
  <dcterms:modified xsi:type="dcterms:W3CDTF">2021-04-01T03:09:17Z</dcterms:modified>
</cp:coreProperties>
</file>